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sldIdLst>
    <p:sldId id="410" r:id="rId3"/>
    <p:sldId id="411" r:id="rId5"/>
    <p:sldId id="412" r:id="rId6"/>
    <p:sldId id="413" r:id="rId7"/>
    <p:sldId id="424" r:id="rId8"/>
    <p:sldId id="427" r:id="rId9"/>
    <p:sldId id="425" r:id="rId10"/>
    <p:sldId id="422" r:id="rId11"/>
    <p:sldId id="414" r:id="rId12"/>
    <p:sldId id="415" r:id="rId13"/>
    <p:sldId id="434" r:id="rId14"/>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想 李" initials="想"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9D9D9"/>
    <a:srgbClr val="FFFFFF"/>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778" autoAdjust="0"/>
    <p:restoredTop sz="94660"/>
  </p:normalViewPr>
  <p:slideViewPr>
    <p:cSldViewPr snapToGrid="0">
      <p:cViewPr varScale="1">
        <p:scale>
          <a:sx n="94" d="100"/>
          <a:sy n="94" d="100"/>
        </p:scale>
        <p:origin x="180" y="84"/>
      </p:cViewPr>
      <p:guideLst>
        <p:guide orient="horz" pos="2160"/>
        <p:guide pos="3840"/>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notesMaster" Target="notesMasters/notesMaster1.xml"/><Relationship Id="rId3" Type="http://schemas.openxmlformats.org/officeDocument/2006/relationships/slide" Target="slides/slide1.xml"/><Relationship Id="rId2" Type="http://schemas.openxmlformats.org/officeDocument/2006/relationships/theme" Target="theme/theme1.xml"/><Relationship Id="rId18" Type="http://schemas.openxmlformats.org/officeDocument/2006/relationships/commentAuthors" Target="commentAuthors.xml"/><Relationship Id="rId17" Type="http://schemas.openxmlformats.org/officeDocument/2006/relationships/tableStyles" Target="tableStyles.xml"/><Relationship Id="rId16" Type="http://schemas.openxmlformats.org/officeDocument/2006/relationships/viewProps" Target="viewProps.xml"/><Relationship Id="rId15" Type="http://schemas.openxmlformats.org/officeDocument/2006/relationships/presProps" Target="presProps.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5#1">
  <dgm:title val=""/>
  <dgm:desc val=""/>
  <dgm:catLst>
    <dgm:cat type="colorful" pri="10500"/>
  </dgm:catLst>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5E6590A4-9632-4481-B10E-4DC4F3CF4B7D}" type="doc">
      <dgm:prSet loTypeId="urn:microsoft.com/office/officeart/2005/8/layout/process1" loCatId="process" qsTypeId="urn:microsoft.com/office/officeart/2005/8/quickstyle/simple1#1" qsCatId="simple" csTypeId="urn:microsoft.com/office/officeart/2005/8/colors/colorful5#1" csCatId="colorful" phldr="1"/>
      <dgm:spPr/>
      <dgm:t>
        <a:bodyPr/>
        <a:lstStyle/>
        <a:p>
          <a:endParaRPr lang="zh-CN" altLang="en-US"/>
        </a:p>
      </dgm:t>
    </dgm:pt>
    <dgm:pt modelId="{7D8D6538-FFA5-4057-BF95-1F41051BDCCD}">
      <dgm:prSet phldrT="[文本]"/>
      <dgm:spPr/>
      <dgm:t>
        <a:bodyPr/>
        <a:lstStyle/>
        <a:p>
          <a:r>
            <a:rPr lang="zh-CN" altLang="en-US" dirty="0"/>
            <a:t>导入</a:t>
          </a:r>
        </a:p>
      </dgm:t>
    </dgm:pt>
    <dgm:pt modelId="{D7C32C2E-85A1-4858-8DCE-D2C44EA44818}" cxnId="{3A92847C-BDE1-4A56-AD36-6C9A535729A8}" type="parTrans">
      <dgm:prSet/>
      <dgm:spPr/>
      <dgm:t>
        <a:bodyPr/>
        <a:lstStyle/>
        <a:p>
          <a:endParaRPr lang="zh-CN" altLang="en-US"/>
        </a:p>
      </dgm:t>
    </dgm:pt>
    <dgm:pt modelId="{A3CED38E-EB10-4769-9108-B2573FA8FBE4}" cxnId="{3A92847C-BDE1-4A56-AD36-6C9A535729A8}" type="sibTrans">
      <dgm:prSet/>
      <dgm:spPr/>
      <dgm:t>
        <a:bodyPr/>
        <a:lstStyle/>
        <a:p>
          <a:endParaRPr lang="zh-CN" altLang="en-US"/>
        </a:p>
      </dgm:t>
    </dgm:pt>
    <dgm:pt modelId="{5CBB7CE5-C92F-46EB-BF11-93A21D2FF561}">
      <dgm:prSet phldrT="[文本]"/>
      <dgm:spPr/>
      <dgm:t>
        <a:bodyPr/>
        <a:lstStyle/>
        <a:p>
          <a:r>
            <a:rPr lang="zh-CN" altLang="en-US" dirty="0"/>
            <a:t>知识讲解</a:t>
          </a:r>
        </a:p>
      </dgm:t>
    </dgm:pt>
    <dgm:pt modelId="{BB6E305E-F4E3-4867-AAD6-977FB8C4455F}" cxnId="{59E881AB-C980-48D6-8C6F-F7338CBD6838}" type="parTrans">
      <dgm:prSet/>
      <dgm:spPr/>
      <dgm:t>
        <a:bodyPr/>
        <a:lstStyle/>
        <a:p>
          <a:endParaRPr lang="zh-CN" altLang="en-US"/>
        </a:p>
      </dgm:t>
    </dgm:pt>
    <dgm:pt modelId="{F01835B3-05F2-46DA-BD7C-EE7438DAD7CE}" cxnId="{59E881AB-C980-48D6-8C6F-F7338CBD6838}" type="sibTrans">
      <dgm:prSet/>
      <dgm:spPr/>
      <dgm:t>
        <a:bodyPr/>
        <a:lstStyle/>
        <a:p>
          <a:endParaRPr lang="zh-CN" altLang="en-US"/>
        </a:p>
      </dgm:t>
    </dgm:pt>
    <dgm:pt modelId="{B8B470CB-DF17-4CB3-90CB-F1BF4FDB0D59}">
      <dgm:prSet phldrT="[文本]"/>
      <dgm:spPr/>
      <dgm:t>
        <a:bodyPr/>
        <a:lstStyle/>
        <a:p>
          <a:r>
            <a:rPr lang="zh-CN" altLang="en-US" dirty="0"/>
            <a:t>课堂练习</a:t>
          </a:r>
        </a:p>
      </dgm:t>
    </dgm:pt>
    <dgm:pt modelId="{6CCC2A86-F85B-44CC-98A3-C46FF64B3170}" cxnId="{8829B035-B4FA-4EE2-874B-8CE70CF04572}" type="parTrans">
      <dgm:prSet/>
      <dgm:spPr/>
      <dgm:t>
        <a:bodyPr/>
        <a:lstStyle/>
        <a:p>
          <a:endParaRPr lang="zh-CN" altLang="en-US"/>
        </a:p>
      </dgm:t>
    </dgm:pt>
    <dgm:pt modelId="{715DB15F-B18C-408D-AF4D-0B689BA0E58F}" cxnId="{8829B035-B4FA-4EE2-874B-8CE70CF04572}" type="sibTrans">
      <dgm:prSet/>
      <dgm:spPr/>
      <dgm:t>
        <a:bodyPr/>
        <a:lstStyle/>
        <a:p>
          <a:endParaRPr lang="zh-CN" altLang="en-US"/>
        </a:p>
      </dgm:t>
    </dgm:pt>
    <dgm:pt modelId="{9887C158-1CCB-4E48-99CB-CBBD0A313862}">
      <dgm:prSet phldrT="[文本]"/>
      <dgm:spPr/>
      <dgm:t>
        <a:bodyPr/>
        <a:lstStyle/>
        <a:p>
          <a:r>
            <a:rPr lang="zh-CN" altLang="en-US" dirty="0"/>
            <a:t>知识讲解</a:t>
          </a:r>
        </a:p>
      </dgm:t>
    </dgm:pt>
    <dgm:pt modelId="{65A80439-4A3A-4F46-BE70-CD9D6BA786A8}" cxnId="{C7AF01DB-B21B-4B85-B0B6-37E78E535B47}" type="parTrans">
      <dgm:prSet/>
      <dgm:spPr/>
      <dgm:t>
        <a:bodyPr/>
        <a:lstStyle/>
        <a:p>
          <a:endParaRPr lang="zh-CN" altLang="en-US"/>
        </a:p>
      </dgm:t>
    </dgm:pt>
    <dgm:pt modelId="{F1008460-91C7-4542-9544-929D7B10BA91}" cxnId="{C7AF01DB-B21B-4B85-B0B6-37E78E535B47}" type="sibTrans">
      <dgm:prSet/>
      <dgm:spPr/>
      <dgm:t>
        <a:bodyPr/>
        <a:lstStyle/>
        <a:p>
          <a:endParaRPr lang="zh-CN" altLang="en-US"/>
        </a:p>
      </dgm:t>
    </dgm:pt>
    <dgm:pt modelId="{CFD1607C-7157-4A5A-8635-B2CB8B91E656}">
      <dgm:prSet phldrT="[文本]"/>
      <dgm:spPr/>
      <dgm:t>
        <a:bodyPr/>
        <a:lstStyle/>
        <a:p>
          <a:r>
            <a:rPr lang="zh-CN" altLang="en-US" dirty="0"/>
            <a:t>课堂练习</a:t>
          </a:r>
        </a:p>
      </dgm:t>
    </dgm:pt>
    <dgm:pt modelId="{6362AAA1-F5B7-46BB-9097-3D23978A3913}" cxnId="{AD0CFB96-53BE-435A-9D3F-4AC7E3F72E7F}" type="parTrans">
      <dgm:prSet/>
      <dgm:spPr/>
      <dgm:t>
        <a:bodyPr/>
        <a:lstStyle/>
        <a:p>
          <a:endParaRPr lang="zh-CN" altLang="en-US"/>
        </a:p>
      </dgm:t>
    </dgm:pt>
    <dgm:pt modelId="{E67355C7-E96B-4D86-92CB-FE32FFA32F29}" cxnId="{AD0CFB96-53BE-435A-9D3F-4AC7E3F72E7F}" type="sibTrans">
      <dgm:prSet/>
      <dgm:spPr/>
      <dgm:t>
        <a:bodyPr/>
        <a:lstStyle/>
        <a:p>
          <a:endParaRPr lang="zh-CN" altLang="en-US"/>
        </a:p>
      </dgm:t>
    </dgm:pt>
    <dgm:pt modelId="{75916AD9-52D5-42DF-9821-C7D883EF477F}">
      <dgm:prSet phldrT="[文本]"/>
      <dgm:spPr/>
      <dgm:t>
        <a:bodyPr/>
        <a:lstStyle/>
        <a:p>
          <a:r>
            <a:rPr lang="zh-CN" altLang="en-US" dirty="0"/>
            <a:t>小结</a:t>
          </a:r>
        </a:p>
      </dgm:t>
    </dgm:pt>
    <dgm:pt modelId="{6C1E1CF3-EF7A-4E27-94D8-00B6553DA722}" cxnId="{65B63CD1-11D9-4065-9429-05B6F120408E}" type="parTrans">
      <dgm:prSet/>
      <dgm:spPr/>
      <dgm:t>
        <a:bodyPr/>
        <a:lstStyle/>
        <a:p>
          <a:endParaRPr lang="zh-CN" altLang="en-US"/>
        </a:p>
      </dgm:t>
    </dgm:pt>
    <dgm:pt modelId="{DBE9E7DC-27CE-46DE-9773-36D5A80F63DF}" cxnId="{65B63CD1-11D9-4065-9429-05B6F120408E}" type="sibTrans">
      <dgm:prSet/>
      <dgm:spPr/>
      <dgm:t>
        <a:bodyPr/>
        <a:lstStyle/>
        <a:p>
          <a:endParaRPr lang="zh-CN" altLang="en-US"/>
        </a:p>
      </dgm:t>
    </dgm:pt>
    <dgm:pt modelId="{946525A1-11BE-4473-BD1E-5A02F57FAFE1}" type="pres">
      <dgm:prSet presAssocID="{5E6590A4-9632-4481-B10E-4DC4F3CF4B7D}" presName="Name0" presStyleCnt="0">
        <dgm:presLayoutVars>
          <dgm:dir/>
          <dgm:resizeHandles val="exact"/>
        </dgm:presLayoutVars>
      </dgm:prSet>
      <dgm:spPr/>
    </dgm:pt>
    <dgm:pt modelId="{6BE8C442-C27B-4EE9-A58B-9E5BDD49A0C6}" type="pres">
      <dgm:prSet presAssocID="{7D8D6538-FFA5-4057-BF95-1F41051BDCCD}" presName="node" presStyleLbl="node1" presStyleIdx="0" presStyleCnt="6" custScaleX="50327" custScaleY="67388">
        <dgm:presLayoutVars>
          <dgm:bulletEnabled val="1"/>
        </dgm:presLayoutVars>
      </dgm:prSet>
      <dgm:spPr/>
    </dgm:pt>
    <dgm:pt modelId="{15B0F1CA-E9C1-436F-A000-48C2317E1AEE}" type="pres">
      <dgm:prSet presAssocID="{A3CED38E-EB10-4769-9108-B2573FA8FBE4}" presName="sibTrans" presStyleLbl="sibTrans2D1" presStyleIdx="0" presStyleCnt="5"/>
      <dgm:spPr/>
    </dgm:pt>
    <dgm:pt modelId="{655E6FA8-D806-4120-92B4-695524B5F569}" type="pres">
      <dgm:prSet presAssocID="{A3CED38E-EB10-4769-9108-B2573FA8FBE4}" presName="connectorText" presStyleLbl="sibTrans2D1" presStyleIdx="0" presStyleCnt="5"/>
      <dgm:spPr/>
    </dgm:pt>
    <dgm:pt modelId="{FAE70EB4-13DE-4207-8EEE-64892F90D980}" type="pres">
      <dgm:prSet presAssocID="{5CBB7CE5-C92F-46EB-BF11-93A21D2FF561}" presName="node" presStyleLbl="node1" presStyleIdx="1" presStyleCnt="6" custScaleX="51997" custScaleY="71559">
        <dgm:presLayoutVars>
          <dgm:bulletEnabled val="1"/>
        </dgm:presLayoutVars>
      </dgm:prSet>
      <dgm:spPr/>
    </dgm:pt>
    <dgm:pt modelId="{41B76FD1-4D28-4EF4-BF3A-265F6D2C909C}" type="pres">
      <dgm:prSet presAssocID="{F01835B3-05F2-46DA-BD7C-EE7438DAD7CE}" presName="sibTrans" presStyleLbl="sibTrans2D1" presStyleIdx="1" presStyleCnt="5"/>
      <dgm:spPr/>
    </dgm:pt>
    <dgm:pt modelId="{D789DD17-C468-41E2-88AD-4B7F7990EB39}" type="pres">
      <dgm:prSet presAssocID="{F01835B3-05F2-46DA-BD7C-EE7438DAD7CE}" presName="connectorText" presStyleLbl="sibTrans2D1" presStyleIdx="1" presStyleCnt="5"/>
      <dgm:spPr/>
    </dgm:pt>
    <dgm:pt modelId="{2D20D324-F089-495B-A6AB-B3CA71D2E04A}" type="pres">
      <dgm:prSet presAssocID="{B8B470CB-DF17-4CB3-90CB-F1BF4FDB0D59}" presName="node" presStyleLbl="node1" presStyleIdx="2" presStyleCnt="6" custScaleX="51625" custScaleY="72087">
        <dgm:presLayoutVars>
          <dgm:bulletEnabled val="1"/>
        </dgm:presLayoutVars>
      </dgm:prSet>
      <dgm:spPr/>
    </dgm:pt>
    <dgm:pt modelId="{A363207B-3AD6-472F-AB35-5DE074AB6BC2}" type="pres">
      <dgm:prSet presAssocID="{715DB15F-B18C-408D-AF4D-0B689BA0E58F}" presName="sibTrans" presStyleLbl="sibTrans2D1" presStyleIdx="2" presStyleCnt="5" custScaleX="91121" custLinFactNeighborX="-43541" custLinFactNeighborY="-4020"/>
      <dgm:spPr/>
    </dgm:pt>
    <dgm:pt modelId="{9F1752A6-F0C6-4116-8969-5F3A3113DEB4}" type="pres">
      <dgm:prSet presAssocID="{715DB15F-B18C-408D-AF4D-0B689BA0E58F}" presName="connectorText" presStyleLbl="sibTrans2D1" presStyleIdx="2" presStyleCnt="5"/>
      <dgm:spPr/>
    </dgm:pt>
    <dgm:pt modelId="{FC6AF80E-B90E-46A8-86ED-37C7CE1F1B2B}" type="pres">
      <dgm:prSet presAssocID="{9887C158-1CCB-4E48-99CB-CBBD0A313862}" presName="node" presStyleLbl="node1" presStyleIdx="3" presStyleCnt="6" custScaleX="51997" custScaleY="71559" custLinFactNeighborX="-3064" custLinFactNeighborY="-1935">
        <dgm:presLayoutVars>
          <dgm:bulletEnabled val="1"/>
        </dgm:presLayoutVars>
      </dgm:prSet>
      <dgm:spPr/>
    </dgm:pt>
    <dgm:pt modelId="{3912293A-A2DD-4ABF-B255-B3F0D33E0633}" type="pres">
      <dgm:prSet presAssocID="{F1008460-91C7-4542-9544-929D7B10BA91}" presName="sibTrans" presStyleLbl="sibTrans2D1" presStyleIdx="3" presStyleCnt="5"/>
      <dgm:spPr/>
    </dgm:pt>
    <dgm:pt modelId="{39BE2AE6-7201-4C08-AA98-65EA09049A5D}" type="pres">
      <dgm:prSet presAssocID="{F1008460-91C7-4542-9544-929D7B10BA91}" presName="connectorText" presStyleLbl="sibTrans2D1" presStyleIdx="3" presStyleCnt="5"/>
      <dgm:spPr/>
    </dgm:pt>
    <dgm:pt modelId="{94D5B067-7FD9-4917-A9D3-9A7D203E5B16}" type="pres">
      <dgm:prSet presAssocID="{CFD1607C-7157-4A5A-8635-B2CB8B91E656}" presName="node" presStyleLbl="node1" presStyleIdx="4" presStyleCnt="6" custScaleX="51625" custScaleY="72087">
        <dgm:presLayoutVars>
          <dgm:bulletEnabled val="1"/>
        </dgm:presLayoutVars>
      </dgm:prSet>
      <dgm:spPr/>
    </dgm:pt>
    <dgm:pt modelId="{C3613459-D110-40E4-9901-9D3398FC41B2}" type="pres">
      <dgm:prSet presAssocID="{E67355C7-E96B-4D86-92CB-FE32FFA32F29}" presName="sibTrans" presStyleLbl="sibTrans2D1" presStyleIdx="4" presStyleCnt="5"/>
      <dgm:spPr/>
    </dgm:pt>
    <dgm:pt modelId="{98140537-B7E5-4CFE-AE44-288F838510F9}" type="pres">
      <dgm:prSet presAssocID="{E67355C7-E96B-4D86-92CB-FE32FFA32F29}" presName="connectorText" presStyleLbl="sibTrans2D1" presStyleIdx="4" presStyleCnt="5"/>
      <dgm:spPr/>
    </dgm:pt>
    <dgm:pt modelId="{8BABAF97-F809-43D9-A7B1-6B49490C2538}" type="pres">
      <dgm:prSet presAssocID="{75916AD9-52D5-42DF-9821-C7D883EF477F}" presName="node" presStyleLbl="node1" presStyleIdx="5" presStyleCnt="6" custScaleX="45357" custScaleY="46566" custLinFactX="38815" custLinFactNeighborX="100000" custLinFactNeighborY="647">
        <dgm:presLayoutVars>
          <dgm:bulletEnabled val="1"/>
        </dgm:presLayoutVars>
      </dgm:prSet>
      <dgm:spPr/>
    </dgm:pt>
  </dgm:ptLst>
  <dgm:cxnLst>
    <dgm:cxn modelId="{8829B035-B4FA-4EE2-874B-8CE70CF04572}" srcId="{5E6590A4-9632-4481-B10E-4DC4F3CF4B7D}" destId="{B8B470CB-DF17-4CB3-90CB-F1BF4FDB0D59}" srcOrd="2" destOrd="0" parTransId="{6CCC2A86-F85B-44CC-98A3-C46FF64B3170}" sibTransId="{715DB15F-B18C-408D-AF4D-0B689BA0E58F}"/>
    <dgm:cxn modelId="{C06D3140-81A4-4B35-A735-D8FF84021D1D}" type="presOf" srcId="{715DB15F-B18C-408D-AF4D-0B689BA0E58F}" destId="{A363207B-3AD6-472F-AB35-5DE074AB6BC2}" srcOrd="0" destOrd="0" presId="urn:microsoft.com/office/officeart/2005/8/layout/process1"/>
    <dgm:cxn modelId="{B1C0EE5B-AC72-4ED8-8B48-E4084A6908C8}" type="presOf" srcId="{5CBB7CE5-C92F-46EB-BF11-93A21D2FF561}" destId="{FAE70EB4-13DE-4207-8EEE-64892F90D980}" srcOrd="0" destOrd="0" presId="urn:microsoft.com/office/officeart/2005/8/layout/process1"/>
    <dgm:cxn modelId="{0FB2625C-FAAC-4097-AD1C-4C3C9CDBF884}" type="presOf" srcId="{E67355C7-E96B-4D86-92CB-FE32FFA32F29}" destId="{98140537-B7E5-4CFE-AE44-288F838510F9}" srcOrd="1" destOrd="0" presId="urn:microsoft.com/office/officeart/2005/8/layout/process1"/>
    <dgm:cxn modelId="{B121BF6E-FB95-4480-BFB0-AEA29DE5E71A}" type="presOf" srcId="{CFD1607C-7157-4A5A-8635-B2CB8B91E656}" destId="{94D5B067-7FD9-4917-A9D3-9A7D203E5B16}" srcOrd="0" destOrd="0" presId="urn:microsoft.com/office/officeart/2005/8/layout/process1"/>
    <dgm:cxn modelId="{EC876179-9389-4988-B6EC-40F613410A0D}" type="presOf" srcId="{7D8D6538-FFA5-4057-BF95-1F41051BDCCD}" destId="{6BE8C442-C27B-4EE9-A58B-9E5BDD49A0C6}" srcOrd="0" destOrd="0" presId="urn:microsoft.com/office/officeart/2005/8/layout/process1"/>
    <dgm:cxn modelId="{3A92847C-BDE1-4A56-AD36-6C9A535729A8}" srcId="{5E6590A4-9632-4481-B10E-4DC4F3CF4B7D}" destId="{7D8D6538-FFA5-4057-BF95-1F41051BDCCD}" srcOrd="0" destOrd="0" parTransId="{D7C32C2E-85A1-4858-8DCE-D2C44EA44818}" sibTransId="{A3CED38E-EB10-4769-9108-B2573FA8FBE4}"/>
    <dgm:cxn modelId="{E56B447D-60B6-4A86-A109-5C51CE8CA930}" type="presOf" srcId="{5E6590A4-9632-4481-B10E-4DC4F3CF4B7D}" destId="{946525A1-11BE-4473-BD1E-5A02F57FAFE1}" srcOrd="0" destOrd="0" presId="urn:microsoft.com/office/officeart/2005/8/layout/process1"/>
    <dgm:cxn modelId="{343C417E-D3E3-481E-BAEA-45528BDAF217}" type="presOf" srcId="{75916AD9-52D5-42DF-9821-C7D883EF477F}" destId="{8BABAF97-F809-43D9-A7B1-6B49490C2538}" srcOrd="0" destOrd="0" presId="urn:microsoft.com/office/officeart/2005/8/layout/process1"/>
    <dgm:cxn modelId="{01C02E8C-0DBE-4967-8D7C-4D54FC0B2A37}" type="presOf" srcId="{B8B470CB-DF17-4CB3-90CB-F1BF4FDB0D59}" destId="{2D20D324-F089-495B-A6AB-B3CA71D2E04A}" srcOrd="0" destOrd="0" presId="urn:microsoft.com/office/officeart/2005/8/layout/process1"/>
    <dgm:cxn modelId="{3D92408E-0D50-4798-A127-FB6632AA9C27}" type="presOf" srcId="{A3CED38E-EB10-4769-9108-B2573FA8FBE4}" destId="{15B0F1CA-E9C1-436F-A000-48C2317E1AEE}" srcOrd="0" destOrd="0" presId="urn:microsoft.com/office/officeart/2005/8/layout/process1"/>
    <dgm:cxn modelId="{98AAA092-3260-4528-B41C-24D345F7877E}" type="presOf" srcId="{9887C158-1CCB-4E48-99CB-CBBD0A313862}" destId="{FC6AF80E-B90E-46A8-86ED-37C7CE1F1B2B}" srcOrd="0" destOrd="0" presId="urn:microsoft.com/office/officeart/2005/8/layout/process1"/>
    <dgm:cxn modelId="{AD0CFB96-53BE-435A-9D3F-4AC7E3F72E7F}" srcId="{5E6590A4-9632-4481-B10E-4DC4F3CF4B7D}" destId="{CFD1607C-7157-4A5A-8635-B2CB8B91E656}" srcOrd="4" destOrd="0" parTransId="{6362AAA1-F5B7-46BB-9097-3D23978A3913}" sibTransId="{E67355C7-E96B-4D86-92CB-FE32FFA32F29}"/>
    <dgm:cxn modelId="{637C89A4-D65F-4982-B83F-BED7536D6F24}" type="presOf" srcId="{F1008460-91C7-4542-9544-929D7B10BA91}" destId="{3912293A-A2DD-4ABF-B255-B3F0D33E0633}" srcOrd="0" destOrd="0" presId="urn:microsoft.com/office/officeart/2005/8/layout/process1"/>
    <dgm:cxn modelId="{C8493AA6-2050-41B3-8F0B-4379900C4C9E}" type="presOf" srcId="{715DB15F-B18C-408D-AF4D-0B689BA0E58F}" destId="{9F1752A6-F0C6-4116-8969-5F3A3113DEB4}" srcOrd="1" destOrd="0" presId="urn:microsoft.com/office/officeart/2005/8/layout/process1"/>
    <dgm:cxn modelId="{59E881AB-C980-48D6-8C6F-F7338CBD6838}" srcId="{5E6590A4-9632-4481-B10E-4DC4F3CF4B7D}" destId="{5CBB7CE5-C92F-46EB-BF11-93A21D2FF561}" srcOrd="1" destOrd="0" parTransId="{BB6E305E-F4E3-4867-AAD6-977FB8C4455F}" sibTransId="{F01835B3-05F2-46DA-BD7C-EE7438DAD7CE}"/>
    <dgm:cxn modelId="{D35A41B2-5D7B-4E31-BB89-F15DEF882298}" type="presOf" srcId="{F01835B3-05F2-46DA-BD7C-EE7438DAD7CE}" destId="{D789DD17-C468-41E2-88AD-4B7F7990EB39}" srcOrd="1" destOrd="0" presId="urn:microsoft.com/office/officeart/2005/8/layout/process1"/>
    <dgm:cxn modelId="{C2396BCA-BDB5-4C3C-A456-24AE9565096D}" type="presOf" srcId="{F1008460-91C7-4542-9544-929D7B10BA91}" destId="{39BE2AE6-7201-4C08-AA98-65EA09049A5D}" srcOrd="1" destOrd="0" presId="urn:microsoft.com/office/officeart/2005/8/layout/process1"/>
    <dgm:cxn modelId="{65B63CD1-11D9-4065-9429-05B6F120408E}" srcId="{5E6590A4-9632-4481-B10E-4DC4F3CF4B7D}" destId="{75916AD9-52D5-42DF-9821-C7D883EF477F}" srcOrd="5" destOrd="0" parTransId="{6C1E1CF3-EF7A-4E27-94D8-00B6553DA722}" sibTransId="{DBE9E7DC-27CE-46DE-9773-36D5A80F63DF}"/>
    <dgm:cxn modelId="{C7AF01DB-B21B-4B85-B0B6-37E78E535B47}" srcId="{5E6590A4-9632-4481-B10E-4DC4F3CF4B7D}" destId="{9887C158-1CCB-4E48-99CB-CBBD0A313862}" srcOrd="3" destOrd="0" parTransId="{65A80439-4A3A-4F46-BE70-CD9D6BA786A8}" sibTransId="{F1008460-91C7-4542-9544-929D7B10BA91}"/>
    <dgm:cxn modelId="{3C02D9DC-774B-4543-B109-A2DCEE20159D}" type="presOf" srcId="{F01835B3-05F2-46DA-BD7C-EE7438DAD7CE}" destId="{41B76FD1-4D28-4EF4-BF3A-265F6D2C909C}" srcOrd="0" destOrd="0" presId="urn:microsoft.com/office/officeart/2005/8/layout/process1"/>
    <dgm:cxn modelId="{DABBBEDD-145D-4EA8-97AF-2FF79470C268}" type="presOf" srcId="{E67355C7-E96B-4D86-92CB-FE32FFA32F29}" destId="{C3613459-D110-40E4-9901-9D3398FC41B2}" srcOrd="0" destOrd="0" presId="urn:microsoft.com/office/officeart/2005/8/layout/process1"/>
    <dgm:cxn modelId="{8F2092EB-4EAA-49C6-8E14-F320692181FA}" type="presOf" srcId="{A3CED38E-EB10-4769-9108-B2573FA8FBE4}" destId="{655E6FA8-D806-4120-92B4-695524B5F569}" srcOrd="1" destOrd="0" presId="urn:microsoft.com/office/officeart/2005/8/layout/process1"/>
    <dgm:cxn modelId="{81616EBE-0848-48F1-840B-B4CDFCAC29C4}" type="presParOf" srcId="{946525A1-11BE-4473-BD1E-5A02F57FAFE1}" destId="{6BE8C442-C27B-4EE9-A58B-9E5BDD49A0C6}" srcOrd="0" destOrd="0" presId="urn:microsoft.com/office/officeart/2005/8/layout/process1"/>
    <dgm:cxn modelId="{10EA12DC-4922-459C-B8F9-6A8BEF189E19}" type="presParOf" srcId="{946525A1-11BE-4473-BD1E-5A02F57FAFE1}" destId="{15B0F1CA-E9C1-436F-A000-48C2317E1AEE}" srcOrd="1" destOrd="0" presId="urn:microsoft.com/office/officeart/2005/8/layout/process1"/>
    <dgm:cxn modelId="{2958AAA2-ACDA-45AC-8E5C-A92BF9723B21}" type="presParOf" srcId="{15B0F1CA-E9C1-436F-A000-48C2317E1AEE}" destId="{655E6FA8-D806-4120-92B4-695524B5F569}" srcOrd="0" destOrd="0" presId="urn:microsoft.com/office/officeart/2005/8/layout/process1"/>
    <dgm:cxn modelId="{29411024-9FB7-4DDE-9D46-5A574A1776FE}" type="presParOf" srcId="{946525A1-11BE-4473-BD1E-5A02F57FAFE1}" destId="{FAE70EB4-13DE-4207-8EEE-64892F90D980}" srcOrd="2" destOrd="0" presId="urn:microsoft.com/office/officeart/2005/8/layout/process1"/>
    <dgm:cxn modelId="{2BEB5F6B-9651-492E-B6EC-0C0FF9254203}" type="presParOf" srcId="{946525A1-11BE-4473-BD1E-5A02F57FAFE1}" destId="{41B76FD1-4D28-4EF4-BF3A-265F6D2C909C}" srcOrd="3" destOrd="0" presId="urn:microsoft.com/office/officeart/2005/8/layout/process1"/>
    <dgm:cxn modelId="{A3E240CE-418C-48BA-A194-D6CAA3D7536D}" type="presParOf" srcId="{41B76FD1-4D28-4EF4-BF3A-265F6D2C909C}" destId="{D789DD17-C468-41E2-88AD-4B7F7990EB39}" srcOrd="0" destOrd="0" presId="urn:microsoft.com/office/officeart/2005/8/layout/process1"/>
    <dgm:cxn modelId="{649E8F83-2ABF-4B53-A85C-F263445AFD9C}" type="presParOf" srcId="{946525A1-11BE-4473-BD1E-5A02F57FAFE1}" destId="{2D20D324-F089-495B-A6AB-B3CA71D2E04A}" srcOrd="4" destOrd="0" presId="urn:microsoft.com/office/officeart/2005/8/layout/process1"/>
    <dgm:cxn modelId="{F1BCE3DF-F43F-49CF-B1A7-B857A940D245}" type="presParOf" srcId="{946525A1-11BE-4473-BD1E-5A02F57FAFE1}" destId="{A363207B-3AD6-472F-AB35-5DE074AB6BC2}" srcOrd="5" destOrd="0" presId="urn:microsoft.com/office/officeart/2005/8/layout/process1"/>
    <dgm:cxn modelId="{CD0398B0-E59E-4AB6-87C2-B4B5DAD2A850}" type="presParOf" srcId="{A363207B-3AD6-472F-AB35-5DE074AB6BC2}" destId="{9F1752A6-F0C6-4116-8969-5F3A3113DEB4}" srcOrd="0" destOrd="0" presId="urn:microsoft.com/office/officeart/2005/8/layout/process1"/>
    <dgm:cxn modelId="{AD4DD63F-5C70-4C5C-B9E3-81FEB7B04DB8}" type="presParOf" srcId="{946525A1-11BE-4473-BD1E-5A02F57FAFE1}" destId="{FC6AF80E-B90E-46A8-86ED-37C7CE1F1B2B}" srcOrd="6" destOrd="0" presId="urn:microsoft.com/office/officeart/2005/8/layout/process1"/>
    <dgm:cxn modelId="{BD8A2D67-89B9-4813-827B-AA769DA74A44}" type="presParOf" srcId="{946525A1-11BE-4473-BD1E-5A02F57FAFE1}" destId="{3912293A-A2DD-4ABF-B255-B3F0D33E0633}" srcOrd="7" destOrd="0" presId="urn:microsoft.com/office/officeart/2005/8/layout/process1"/>
    <dgm:cxn modelId="{804C2126-6C7C-4034-BCCE-854B3A44383A}" type="presParOf" srcId="{3912293A-A2DD-4ABF-B255-B3F0D33E0633}" destId="{39BE2AE6-7201-4C08-AA98-65EA09049A5D}" srcOrd="0" destOrd="0" presId="urn:microsoft.com/office/officeart/2005/8/layout/process1"/>
    <dgm:cxn modelId="{B9A6B19A-75ED-4DA1-807F-983675921849}" type="presParOf" srcId="{946525A1-11BE-4473-BD1E-5A02F57FAFE1}" destId="{94D5B067-7FD9-4917-A9D3-9A7D203E5B16}" srcOrd="8" destOrd="0" presId="urn:microsoft.com/office/officeart/2005/8/layout/process1"/>
    <dgm:cxn modelId="{886702BA-1EA8-483D-AB88-C579D9B5C5F0}" type="presParOf" srcId="{946525A1-11BE-4473-BD1E-5A02F57FAFE1}" destId="{C3613459-D110-40E4-9901-9D3398FC41B2}" srcOrd="9" destOrd="0" presId="urn:microsoft.com/office/officeart/2005/8/layout/process1"/>
    <dgm:cxn modelId="{90CF7855-6D41-4256-B83F-1E84F39D3FD1}" type="presParOf" srcId="{C3613459-D110-40E4-9901-9D3398FC41B2}" destId="{98140537-B7E5-4CFE-AE44-288F838510F9}" srcOrd="0" destOrd="0" presId="urn:microsoft.com/office/officeart/2005/8/layout/process1"/>
    <dgm:cxn modelId="{7924B8A8-70D1-4E07-82CB-6972D61C80DF}" type="presParOf" srcId="{946525A1-11BE-4473-BD1E-5A02F57FAFE1}" destId="{8BABAF97-F809-43D9-A7B1-6B49490C2538}" srcOrd="10"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BE8C442-C27B-4EE9-A58B-9E5BDD49A0C6}">
      <dsp:nvSpPr>
        <dsp:cNvPr id="0" name=""/>
        <dsp:cNvSpPr/>
      </dsp:nvSpPr>
      <dsp:spPr>
        <a:xfrm>
          <a:off x="2544" y="608250"/>
          <a:ext cx="962362" cy="809405"/>
        </a:xfrm>
        <a:prstGeom prst="roundRect">
          <a:avLst>
            <a:gd name="adj" fmla="val 10000"/>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zh-CN" altLang="en-US" sz="1700" kern="1200" dirty="0"/>
            <a:t>导入</a:t>
          </a:r>
        </a:p>
      </dsp:txBody>
      <dsp:txXfrm>
        <a:off x="26251" y="631957"/>
        <a:ext cx="914948" cy="761991"/>
      </dsp:txXfrm>
    </dsp:sp>
    <dsp:sp modelId="{15B0F1CA-E9C1-436F-A000-48C2317E1AEE}">
      <dsp:nvSpPr>
        <dsp:cNvPr id="0" name=""/>
        <dsp:cNvSpPr/>
      </dsp:nvSpPr>
      <dsp:spPr>
        <a:xfrm>
          <a:off x="1156128" y="775838"/>
          <a:ext cx="405390" cy="474230"/>
        </a:xfrm>
        <a:prstGeom prst="rightArrow">
          <a:avLst>
            <a:gd name="adj1" fmla="val 60000"/>
            <a:gd name="adj2" fmla="val 50000"/>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zh-CN" altLang="en-US" sz="1400" kern="1200"/>
        </a:p>
      </dsp:txBody>
      <dsp:txXfrm>
        <a:off x="1156128" y="870684"/>
        <a:ext cx="283773" cy="284538"/>
      </dsp:txXfrm>
    </dsp:sp>
    <dsp:sp modelId="{FAE70EB4-13DE-4207-8EEE-64892F90D980}">
      <dsp:nvSpPr>
        <dsp:cNvPr id="0" name=""/>
        <dsp:cNvSpPr/>
      </dsp:nvSpPr>
      <dsp:spPr>
        <a:xfrm>
          <a:off x="1729794" y="583201"/>
          <a:ext cx="994296" cy="859504"/>
        </a:xfrm>
        <a:prstGeom prst="roundRect">
          <a:avLst>
            <a:gd name="adj" fmla="val 10000"/>
          </a:avLst>
        </a:prstGeom>
        <a:solidFill>
          <a:schemeClr val="accent5">
            <a:hueOff val="4078819"/>
            <a:satOff val="-679"/>
            <a:lumOff val="-86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zh-CN" altLang="en-US" sz="1700" kern="1200" dirty="0"/>
            <a:t>知识讲解</a:t>
          </a:r>
        </a:p>
      </dsp:txBody>
      <dsp:txXfrm>
        <a:off x="1754968" y="608375"/>
        <a:ext cx="943948" cy="809156"/>
      </dsp:txXfrm>
    </dsp:sp>
    <dsp:sp modelId="{41B76FD1-4D28-4EF4-BF3A-265F6D2C909C}">
      <dsp:nvSpPr>
        <dsp:cNvPr id="0" name=""/>
        <dsp:cNvSpPr/>
      </dsp:nvSpPr>
      <dsp:spPr>
        <a:xfrm>
          <a:off x="2915312" y="775838"/>
          <a:ext cx="405390" cy="474230"/>
        </a:xfrm>
        <a:prstGeom prst="rightArrow">
          <a:avLst>
            <a:gd name="adj1" fmla="val 60000"/>
            <a:gd name="adj2" fmla="val 50000"/>
          </a:avLst>
        </a:prstGeom>
        <a:solidFill>
          <a:schemeClr val="accent5">
            <a:hueOff val="5098524"/>
            <a:satOff val="-849"/>
            <a:lumOff val="-107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zh-CN" altLang="en-US" sz="1400" kern="1200"/>
        </a:p>
      </dsp:txBody>
      <dsp:txXfrm>
        <a:off x="2915312" y="870684"/>
        <a:ext cx="283773" cy="284538"/>
      </dsp:txXfrm>
    </dsp:sp>
    <dsp:sp modelId="{2D20D324-F089-495B-A6AB-B3CA71D2E04A}">
      <dsp:nvSpPr>
        <dsp:cNvPr id="0" name=""/>
        <dsp:cNvSpPr/>
      </dsp:nvSpPr>
      <dsp:spPr>
        <a:xfrm>
          <a:off x="3488977" y="580030"/>
          <a:ext cx="987182" cy="865845"/>
        </a:xfrm>
        <a:prstGeom prst="roundRect">
          <a:avLst>
            <a:gd name="adj" fmla="val 10000"/>
          </a:avLst>
        </a:prstGeom>
        <a:solidFill>
          <a:schemeClr val="accent5">
            <a:hueOff val="8157638"/>
            <a:satOff val="-1358"/>
            <a:lumOff val="-172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zh-CN" altLang="en-US" sz="1700" kern="1200" dirty="0"/>
            <a:t>课堂练习</a:t>
          </a:r>
        </a:p>
      </dsp:txBody>
      <dsp:txXfrm>
        <a:off x="3514337" y="605390"/>
        <a:ext cx="936462" cy="815125"/>
      </dsp:txXfrm>
    </dsp:sp>
    <dsp:sp modelId="{A363207B-3AD6-472F-AB35-5DE074AB6BC2}">
      <dsp:nvSpPr>
        <dsp:cNvPr id="0" name=""/>
        <dsp:cNvSpPr/>
      </dsp:nvSpPr>
      <dsp:spPr>
        <a:xfrm rot="21553877">
          <a:off x="4507835" y="745028"/>
          <a:ext cx="358109" cy="474230"/>
        </a:xfrm>
        <a:prstGeom prst="rightArrow">
          <a:avLst>
            <a:gd name="adj1" fmla="val 60000"/>
            <a:gd name="adj2" fmla="val 50000"/>
          </a:avLst>
        </a:prstGeom>
        <a:solidFill>
          <a:schemeClr val="accent5">
            <a:hueOff val="10197047"/>
            <a:satOff val="-1697"/>
            <a:lumOff val="-2157"/>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zh-CN" altLang="en-US" sz="1400" kern="1200"/>
        </a:p>
      </dsp:txBody>
      <dsp:txXfrm>
        <a:off x="4507840" y="840595"/>
        <a:ext cx="250676" cy="284538"/>
      </dsp:txXfrm>
    </dsp:sp>
    <dsp:sp modelId="{FC6AF80E-B90E-46A8-86ED-37C7CE1F1B2B}">
      <dsp:nvSpPr>
        <dsp:cNvPr id="0" name=""/>
        <dsp:cNvSpPr/>
      </dsp:nvSpPr>
      <dsp:spPr>
        <a:xfrm>
          <a:off x="5217612" y="559959"/>
          <a:ext cx="994296" cy="859504"/>
        </a:xfrm>
        <a:prstGeom prst="roundRect">
          <a:avLst>
            <a:gd name="adj" fmla="val 10000"/>
          </a:avLst>
        </a:prstGeom>
        <a:solidFill>
          <a:schemeClr val="accent5">
            <a:hueOff val="12236458"/>
            <a:satOff val="-2036"/>
            <a:lumOff val="-25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zh-CN" altLang="en-US" sz="1700" kern="1200" dirty="0"/>
            <a:t>知识讲解</a:t>
          </a:r>
        </a:p>
      </dsp:txBody>
      <dsp:txXfrm>
        <a:off x="5242786" y="585133"/>
        <a:ext cx="943948" cy="809156"/>
      </dsp:txXfrm>
    </dsp:sp>
    <dsp:sp modelId="{3912293A-A2DD-4ABF-B255-B3F0D33E0633}">
      <dsp:nvSpPr>
        <dsp:cNvPr id="0" name=""/>
        <dsp:cNvSpPr/>
      </dsp:nvSpPr>
      <dsp:spPr>
        <a:xfrm rot="44908">
          <a:off x="6408971" y="764395"/>
          <a:ext cx="417847" cy="474230"/>
        </a:xfrm>
        <a:prstGeom prst="rightArrow">
          <a:avLst>
            <a:gd name="adj1" fmla="val 60000"/>
            <a:gd name="adj2" fmla="val 50000"/>
          </a:avLst>
        </a:prstGeom>
        <a:solidFill>
          <a:schemeClr val="accent5">
            <a:hueOff val="15295571"/>
            <a:satOff val="-2546"/>
            <a:lumOff val="-323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zh-CN" altLang="en-US" sz="1400" kern="1200"/>
        </a:p>
      </dsp:txBody>
      <dsp:txXfrm>
        <a:off x="6408976" y="858422"/>
        <a:ext cx="292493" cy="284538"/>
      </dsp:txXfrm>
    </dsp:sp>
    <dsp:sp modelId="{94D5B067-7FD9-4917-A9D3-9A7D203E5B16}">
      <dsp:nvSpPr>
        <dsp:cNvPr id="0" name=""/>
        <dsp:cNvSpPr/>
      </dsp:nvSpPr>
      <dsp:spPr>
        <a:xfrm>
          <a:off x="7000232" y="580030"/>
          <a:ext cx="987182" cy="865845"/>
        </a:xfrm>
        <a:prstGeom prst="roundRect">
          <a:avLst>
            <a:gd name="adj" fmla="val 10000"/>
          </a:avLst>
        </a:prstGeom>
        <a:solidFill>
          <a:schemeClr val="accent5">
            <a:hueOff val="16315276"/>
            <a:satOff val="-2715"/>
            <a:lumOff val="-345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zh-CN" altLang="en-US" sz="1700" kern="1200" dirty="0"/>
            <a:t>课堂练习</a:t>
          </a:r>
        </a:p>
      </dsp:txBody>
      <dsp:txXfrm>
        <a:off x="7025592" y="605390"/>
        <a:ext cx="936462" cy="815125"/>
      </dsp:txXfrm>
    </dsp:sp>
    <dsp:sp modelId="{C3613459-D110-40E4-9901-9D3398FC41B2}">
      <dsp:nvSpPr>
        <dsp:cNvPr id="0" name=""/>
        <dsp:cNvSpPr/>
      </dsp:nvSpPr>
      <dsp:spPr>
        <a:xfrm rot="15764">
          <a:off x="8179270" y="779914"/>
          <a:ext cx="406743" cy="474230"/>
        </a:xfrm>
        <a:prstGeom prst="rightArrow">
          <a:avLst>
            <a:gd name="adj1" fmla="val 60000"/>
            <a:gd name="adj2" fmla="val 50000"/>
          </a:avLst>
        </a:prstGeom>
        <a:solidFill>
          <a:schemeClr val="accent5">
            <a:hueOff val="20394095"/>
            <a:satOff val="-3394"/>
            <a:lumOff val="-4314"/>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622300">
            <a:lnSpc>
              <a:spcPct val="90000"/>
            </a:lnSpc>
            <a:spcBef>
              <a:spcPct val="0"/>
            </a:spcBef>
            <a:spcAft>
              <a:spcPct val="35000"/>
            </a:spcAft>
            <a:buNone/>
          </a:pPr>
          <a:endParaRPr lang="zh-CN" altLang="en-US" sz="1400" kern="1200"/>
        </a:p>
      </dsp:txBody>
      <dsp:txXfrm>
        <a:off x="8179271" y="874480"/>
        <a:ext cx="284720" cy="284538"/>
      </dsp:txXfrm>
    </dsp:sp>
    <dsp:sp modelId="{8BABAF97-F809-43D9-A7B1-6B49490C2538}">
      <dsp:nvSpPr>
        <dsp:cNvPr id="0" name=""/>
        <dsp:cNvSpPr/>
      </dsp:nvSpPr>
      <dsp:spPr>
        <a:xfrm>
          <a:off x="8754846" y="741069"/>
          <a:ext cx="867325" cy="559310"/>
        </a:xfrm>
        <a:prstGeom prst="roundRect">
          <a:avLst>
            <a:gd name="adj" fmla="val 10000"/>
          </a:avLst>
        </a:prstGeom>
        <a:solidFill>
          <a:schemeClr val="accent5">
            <a:hueOff val="20394095"/>
            <a:satOff val="-3394"/>
            <a:lumOff val="-431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marL="0" lvl="0" indent="0" algn="ctr" defTabSz="755650">
            <a:lnSpc>
              <a:spcPct val="90000"/>
            </a:lnSpc>
            <a:spcBef>
              <a:spcPct val="0"/>
            </a:spcBef>
            <a:spcAft>
              <a:spcPct val="35000"/>
            </a:spcAft>
            <a:buNone/>
          </a:pPr>
          <a:r>
            <a:rPr lang="zh-CN" altLang="en-US" sz="1700" kern="1200" dirty="0"/>
            <a:t>小结</a:t>
          </a:r>
        </a:p>
      </dsp:txBody>
      <dsp:txXfrm>
        <a:off x="8771228" y="757451"/>
        <a:ext cx="834561" cy="526546"/>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说课：这次我要进行的难点教学设计的课题是：理解</a:t>
            </a:r>
            <a:r>
              <a:rPr lang="en-US" altLang="zh-CN" dirty="0"/>
              <a:t>【</a:t>
            </a:r>
            <a:r>
              <a:rPr lang="zh-CN" altLang="en-US" dirty="0"/>
              <a:t>手性分子</a:t>
            </a:r>
            <a:r>
              <a:rPr lang="en-US" altLang="zh-CN" dirty="0"/>
              <a:t>】</a:t>
            </a:r>
            <a:r>
              <a:rPr lang="zh-CN" altLang="en-US" dirty="0"/>
              <a:t>的概念</a:t>
            </a:r>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r>
              <a:rPr lang="zh-CN" altLang="en-US" dirty="0"/>
              <a:t>说课：主要从教学设计、教学过程、达标评测三个方面进行分析</a:t>
            </a:r>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285750" indent="-285750">
              <a:buFont typeface="Wingdings" panose="05000000000000000000" pitchFamily="2" charset="2"/>
              <a:buChar char="Ø"/>
            </a:pPr>
            <a:r>
              <a:rPr lang="zh-CN" altLang="en-US" dirty="0"/>
              <a:t>说课：先通过活动探究，帮助学生理解手性分子的要点；再引导学生观察左右手同样是互为镜像关系且无法重叠的特点强化记忆手性分子的要点。</a:t>
            </a:r>
            <a:endParaRPr lang="en-US" altLang="zh-CN" dirty="0"/>
          </a:p>
          <a:p>
            <a:pPr marL="285750" indent="-285750">
              <a:buFont typeface="Wingdings" panose="05000000000000000000" pitchFamily="2" charset="2"/>
              <a:buChar char="Ø"/>
            </a:pPr>
            <a:r>
              <a:rPr lang="zh-CN" altLang="en-US" dirty="0"/>
              <a:t>上课：</a:t>
            </a:r>
            <a:endParaRPr lang="en-US" altLang="zh-CN" dirty="0"/>
          </a:p>
          <a:p>
            <a:r>
              <a:rPr lang="zh-CN" altLang="zh-CN" sz="1200" dirty="0">
                <a:latin typeface="仿宋" panose="02010609060101010101" pitchFamily="49" charset="-122"/>
                <a:ea typeface="仿宋" panose="02010609060101010101" pitchFamily="49" charset="-122"/>
              </a:rPr>
              <a:t>每个小组的桌</a:t>
            </a:r>
            <a:r>
              <a:rPr lang="zh-CN" altLang="en-US" sz="1200" dirty="0">
                <a:latin typeface="仿宋" panose="02010609060101010101" pitchFamily="49" charset="-122"/>
                <a:ea typeface="仿宋" panose="02010609060101010101" pitchFamily="49" charset="-122"/>
              </a:rPr>
              <a:t>面</a:t>
            </a:r>
            <a:r>
              <a:rPr lang="zh-CN" altLang="zh-CN" sz="1200" dirty="0">
                <a:latin typeface="仿宋" panose="02010609060101010101" pitchFamily="49" charset="-122"/>
                <a:ea typeface="仿宋" panose="02010609060101010101" pitchFamily="49" charset="-122"/>
              </a:rPr>
              <a:t>上</a:t>
            </a:r>
            <a:r>
              <a:rPr lang="zh-CN" altLang="en-US" sz="1200" dirty="0">
                <a:latin typeface="仿宋" panose="02010609060101010101" pitchFamily="49" charset="-122"/>
                <a:ea typeface="仿宋" panose="02010609060101010101" pitchFamily="49" charset="-122"/>
              </a:rPr>
              <a:t>都</a:t>
            </a:r>
            <a:r>
              <a:rPr lang="zh-CN" altLang="zh-CN" sz="1200" dirty="0">
                <a:latin typeface="仿宋" panose="02010609060101010101" pitchFamily="49" charset="-122"/>
                <a:ea typeface="仿宋" panose="02010609060101010101" pitchFamily="49" charset="-122"/>
              </a:rPr>
              <a:t>有一个</a:t>
            </a:r>
            <a:r>
              <a:rPr lang="zh-CN" altLang="en-US" sz="1200" dirty="0">
                <a:latin typeface="仿宋" panose="02010609060101010101" pitchFamily="49" charset="-122"/>
                <a:ea typeface="仿宋" panose="02010609060101010101" pitchFamily="49" charset="-122"/>
              </a:rPr>
              <a:t>已经</a:t>
            </a:r>
            <a:r>
              <a:rPr lang="zh-CN" altLang="zh-CN" sz="1200" dirty="0">
                <a:latin typeface="仿宋" panose="02010609060101010101" pitchFamily="49" charset="-122"/>
                <a:ea typeface="仿宋" panose="02010609060101010101" pitchFamily="49" charset="-122"/>
              </a:rPr>
              <a:t>组装好的</a:t>
            </a:r>
            <a:r>
              <a:rPr lang="zh-CN" altLang="en-US" sz="1200" dirty="0">
                <a:latin typeface="仿宋" panose="02010609060101010101" pitchFamily="49" charset="-122"/>
                <a:ea typeface="仿宋" panose="02010609060101010101" pitchFamily="49" charset="-122"/>
              </a:rPr>
              <a:t>有机物</a:t>
            </a:r>
            <a:r>
              <a:rPr lang="zh-CN" altLang="zh-CN" sz="1200" dirty="0">
                <a:latin typeface="仿宋" panose="02010609060101010101" pitchFamily="49" charset="-122"/>
                <a:ea typeface="仿宋" panose="02010609060101010101" pitchFamily="49" charset="-122"/>
              </a:rPr>
              <a:t>分子模型</a:t>
            </a:r>
            <a:r>
              <a:rPr lang="zh-CN" altLang="en-US" sz="1200" dirty="0">
                <a:latin typeface="仿宋" panose="02010609060101010101" pitchFamily="49" charset="-122"/>
                <a:ea typeface="仿宋" panose="02010609060101010101" pitchFamily="49" charset="-122"/>
              </a:rPr>
              <a:t>，不同颜色的小球代表不同的原子或原子团，黑色的小球代表碳原子：①</a:t>
            </a:r>
            <a:r>
              <a:rPr lang="zh-CN" altLang="zh-CN" sz="1200" dirty="0">
                <a:latin typeface="仿宋" panose="02010609060101010101" pitchFamily="49" charset="-122"/>
                <a:ea typeface="仿宋" panose="02010609060101010101" pitchFamily="49" charset="-122"/>
              </a:rPr>
              <a:t>把分子模型放到镜子面前，</a:t>
            </a:r>
            <a:r>
              <a:rPr lang="zh-CN" altLang="en-US" sz="1200" dirty="0">
                <a:latin typeface="仿宋" panose="02010609060101010101" pitchFamily="49" charset="-122"/>
                <a:ea typeface="仿宋" panose="02010609060101010101" pitchFamily="49" charset="-122"/>
              </a:rPr>
              <a:t>我们</a:t>
            </a:r>
            <a:r>
              <a:rPr lang="zh-CN" altLang="zh-CN" sz="1200" dirty="0">
                <a:latin typeface="仿宋" panose="02010609060101010101" pitchFamily="49" charset="-122"/>
                <a:ea typeface="仿宋" panose="02010609060101010101" pitchFamily="49" charset="-122"/>
              </a:rPr>
              <a:t>能在镜子中看到其镜像</a:t>
            </a:r>
            <a:r>
              <a:rPr lang="zh-CN" altLang="en-US" sz="1200" dirty="0">
                <a:latin typeface="仿宋" panose="02010609060101010101" pitchFamily="49" charset="-122"/>
                <a:ea typeface="仿宋" panose="02010609060101010101" pitchFamily="49" charset="-122"/>
              </a:rPr>
              <a:t>；②把看到的镜像</a:t>
            </a:r>
            <a:r>
              <a:rPr lang="zh-CN" altLang="zh-CN" sz="1200" dirty="0">
                <a:latin typeface="仿宋" panose="02010609060101010101" pitchFamily="49" charset="-122"/>
                <a:ea typeface="仿宋" panose="02010609060101010101" pitchFamily="49" charset="-122"/>
              </a:rPr>
              <a:t>制作</a:t>
            </a:r>
            <a:r>
              <a:rPr lang="zh-CN" altLang="en-US" sz="1200" dirty="0">
                <a:latin typeface="仿宋" panose="02010609060101010101" pitchFamily="49" charset="-122"/>
                <a:ea typeface="仿宋" panose="02010609060101010101" pitchFamily="49" charset="-122"/>
              </a:rPr>
              <a:t>成</a:t>
            </a:r>
            <a:r>
              <a:rPr lang="zh-CN" altLang="zh-CN" sz="1200" dirty="0">
                <a:latin typeface="仿宋" panose="02010609060101010101" pitchFamily="49" charset="-122"/>
                <a:ea typeface="仿宋" panose="02010609060101010101" pitchFamily="49" charset="-122"/>
              </a:rPr>
              <a:t>模型。</a:t>
            </a:r>
            <a:r>
              <a:rPr lang="zh-CN" altLang="en-US" sz="1200" dirty="0">
                <a:latin typeface="仿宋" panose="02010609060101010101" pitchFamily="49" charset="-122"/>
                <a:ea typeface="仿宋" panose="02010609060101010101" pitchFamily="49" charset="-122"/>
              </a:rPr>
              <a:t>大家开始动手制作。</a:t>
            </a:r>
            <a:endParaRPr lang="zh-CN" altLang="zh-CN" sz="1200" dirty="0">
              <a:latin typeface="仿宋" panose="02010609060101010101" pitchFamily="49" charset="-122"/>
              <a:ea typeface="仿宋" panose="02010609060101010101" pitchFamily="49" charset="-122"/>
            </a:endParaRPr>
          </a:p>
          <a:p>
            <a:pPr marL="285750" indent="-285750">
              <a:buFont typeface="Wingdings" panose="05000000000000000000" pitchFamily="2" charset="2"/>
              <a:buChar char="Ø"/>
            </a:pPr>
            <a:r>
              <a:rPr lang="zh-CN" altLang="en-US" dirty="0"/>
              <a:t>同学们已经全部完成模型的制作了，请大家观察实物与模型，思考这样一个问题：互为镜像的两个分子，你认为是同一种分子？还是不同的两种分子？</a:t>
            </a:r>
            <a:r>
              <a:rPr lang="en-US" altLang="zh-CN" dirty="0"/>
              <a:t>——</a:t>
            </a:r>
            <a:r>
              <a:rPr lang="zh-CN" altLang="en-US" dirty="0"/>
              <a:t>有的同学认为是一种分子，有的同学认为是不同的两种分子。</a:t>
            </a:r>
            <a:endParaRPr lang="en-US" altLang="zh-CN" dirty="0"/>
          </a:p>
          <a:p>
            <a:pPr marL="285750" indent="-285750">
              <a:buFont typeface="Wingdings" panose="05000000000000000000" pitchFamily="2" charset="2"/>
              <a:buChar char="Ø"/>
            </a:pPr>
            <a:r>
              <a:rPr lang="zh-CN" altLang="en-US" dirty="0"/>
              <a:t>有什么方法可以证明谁说的对呢？</a:t>
            </a:r>
            <a:endParaRPr lang="en-US" altLang="zh-CN" dirty="0"/>
          </a:p>
          <a:p>
            <a:pPr marL="285750" indent="-285750">
              <a:buFont typeface="Wingdings" panose="05000000000000000000" pitchFamily="2" charset="2"/>
              <a:buChar char="Ø"/>
            </a:pPr>
            <a:r>
              <a:rPr lang="zh-CN" altLang="en-US" dirty="0"/>
              <a:t>我们可以用重叠的方式进行验证，如果实物与镜像可以完全重叠，两者就是同一种分子，如果不能完全重叠，就是不同的两种分子。下面同学们请将实物与镜像从任意方向进行重叠，看看结果如何。</a:t>
            </a:r>
            <a:endParaRPr lang="en-US" altLang="zh-CN" dirty="0"/>
          </a:p>
          <a:p>
            <a:pPr marL="285750" indent="-285750">
              <a:buFont typeface="Wingdings" panose="05000000000000000000" pitchFamily="2" charset="2"/>
              <a:buChar char="Ø"/>
            </a:pPr>
            <a:r>
              <a:rPr lang="zh-CN" altLang="en-US" dirty="0"/>
              <a:t>大家操作完得出的结论是什么呢？</a:t>
            </a:r>
            <a:r>
              <a:rPr lang="en-US" altLang="zh-CN" dirty="0"/>
              <a:t>——</a:t>
            </a:r>
            <a:r>
              <a:rPr lang="zh-CN" altLang="en-US" dirty="0"/>
              <a:t>实物和镜像不能完全重叠。</a:t>
            </a:r>
            <a:endParaRPr lang="en-US" altLang="zh-CN" dirty="0"/>
          </a:p>
          <a:p>
            <a:pPr marL="285750" indent="-285750">
              <a:buFont typeface="Wingdings" panose="05000000000000000000" pitchFamily="2" charset="2"/>
              <a:buChar char="Ø"/>
            </a:pPr>
            <a:r>
              <a:rPr lang="zh-CN" altLang="en-US" dirty="0"/>
              <a:t>既然这两种分子无法完全重叠，那它们到底是什么关系呢？</a:t>
            </a:r>
            <a:endParaRPr lang="en-US" altLang="zh-CN" dirty="0"/>
          </a:p>
          <a:p>
            <a:pPr marL="285750" indent="-285750">
              <a:buFont typeface="Wingdings" panose="05000000000000000000" pitchFamily="2" charset="2"/>
              <a:buChar char="Ø"/>
            </a:pPr>
            <a:r>
              <a:rPr lang="zh-CN" altLang="en-US" dirty="0"/>
              <a:t>像这样互为镜像、无法重叠的两个分子，互称为手性异构体。就像我们的左右手一样（互为镜像、却无法重叠）。</a:t>
            </a:r>
            <a:endParaRPr lang="en-US" altLang="zh-CN" dirty="0"/>
          </a:p>
          <a:p>
            <a:pPr marL="285750" indent="-285750">
              <a:buFont typeface="Wingdings" panose="05000000000000000000" pitchFamily="2" charset="2"/>
              <a:buChar char="Ø"/>
            </a:pPr>
            <a:r>
              <a:rPr lang="zh-CN" altLang="en-US" dirty="0"/>
              <a:t>下面我们一起来看下手性异构体完整的定义：</a:t>
            </a:r>
            <a:endParaRPr lang="en-US" altLang="zh-CN" dirty="0"/>
          </a:p>
          <a:p>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a:t>——</a:t>
            </a:r>
            <a:r>
              <a:rPr lang="zh-CN" altLang="en-US" dirty="0"/>
              <a:t>说课：完成教学后，设置了两道检测题检测教学效果，检测学生是否已经掌握手性异构体的要点和手性分子的结构。</a:t>
            </a:r>
            <a:endParaRPr lang="en-US" altLang="zh-CN" dirty="0"/>
          </a:p>
          <a:p>
            <a:r>
              <a:rPr lang="en-US" altLang="zh-CN" dirty="0"/>
              <a:t>——</a:t>
            </a:r>
            <a:r>
              <a:rPr lang="zh-CN" altLang="en-US" dirty="0"/>
              <a:t>上课：</a:t>
            </a:r>
            <a:r>
              <a:rPr lang="en-US" altLang="zh-CN" dirty="0"/>
              <a:t>1.</a:t>
            </a:r>
            <a:r>
              <a:rPr lang="zh-CN" altLang="en-US" dirty="0"/>
              <a:t>下来说法不正确的是（</a:t>
            </a:r>
            <a:r>
              <a:rPr lang="en-US" altLang="zh-CN" dirty="0"/>
              <a:t>C</a:t>
            </a:r>
            <a:r>
              <a:rPr lang="zh-CN" altLang="en-US" dirty="0"/>
              <a:t>）</a:t>
            </a:r>
            <a:endParaRPr lang="en-US" altLang="zh-CN" dirty="0"/>
          </a:p>
          <a:p>
            <a:r>
              <a:rPr lang="zh-CN" altLang="en-US" dirty="0"/>
              <a:t>解析：手性异构体互为镜像，不能重叠，组成和原子排列完全相同，所以</a:t>
            </a:r>
            <a:r>
              <a:rPr lang="en-US" altLang="zh-CN" dirty="0"/>
              <a:t>ABD</a:t>
            </a:r>
            <a:r>
              <a:rPr lang="zh-CN" altLang="en-US" dirty="0"/>
              <a:t>正确，</a:t>
            </a:r>
            <a:r>
              <a:rPr lang="en-US" altLang="zh-CN" dirty="0"/>
              <a:t>C</a:t>
            </a:r>
            <a:r>
              <a:rPr lang="zh-CN" altLang="en-US" dirty="0"/>
              <a:t>错误。答案选</a:t>
            </a:r>
            <a:r>
              <a:rPr lang="en-US" altLang="zh-CN" dirty="0"/>
              <a:t>C</a:t>
            </a:r>
            <a:r>
              <a:rPr lang="zh-CN" altLang="en-US" dirty="0"/>
              <a:t>。</a:t>
            </a:r>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en-US" altLang="zh-CN" dirty="0"/>
              <a:t>——</a:t>
            </a:r>
            <a:r>
              <a:rPr lang="zh-CN" altLang="en-US" dirty="0"/>
              <a:t>说课：完成教学后，设置了两道检测题检测教学效果，检测学生是否已经掌握手性异构体的要点和手性分子的结构。</a:t>
            </a:r>
            <a:endParaRPr lang="en-US" altLang="zh-CN" dirty="0"/>
          </a:p>
          <a:p>
            <a:r>
              <a:rPr lang="en-US" altLang="zh-CN" dirty="0"/>
              <a:t>——</a:t>
            </a:r>
            <a:r>
              <a:rPr lang="zh-CN" altLang="en-US" dirty="0"/>
              <a:t>上课：</a:t>
            </a:r>
            <a:r>
              <a:rPr lang="en-US" altLang="zh-CN" dirty="0"/>
              <a:t>1.</a:t>
            </a:r>
            <a:r>
              <a:rPr lang="zh-CN" altLang="en-US" dirty="0"/>
              <a:t>下来说法不正确的是（</a:t>
            </a:r>
            <a:r>
              <a:rPr lang="en-US" altLang="zh-CN" dirty="0"/>
              <a:t>C</a:t>
            </a:r>
            <a:r>
              <a:rPr lang="zh-CN" altLang="en-US" dirty="0"/>
              <a:t>）</a:t>
            </a:r>
            <a:endParaRPr lang="en-US" altLang="zh-CN" dirty="0"/>
          </a:p>
          <a:p>
            <a:r>
              <a:rPr lang="zh-CN" altLang="en-US" dirty="0"/>
              <a:t>解析：手性异构体互为镜像，不能重叠，组成和原子排列完全相同，所以</a:t>
            </a:r>
            <a:r>
              <a:rPr lang="en-US" altLang="zh-CN" dirty="0"/>
              <a:t>ABD</a:t>
            </a:r>
            <a:r>
              <a:rPr lang="zh-CN" altLang="en-US" dirty="0"/>
              <a:t>正确，</a:t>
            </a:r>
            <a:r>
              <a:rPr lang="en-US" altLang="zh-CN" dirty="0"/>
              <a:t>C</a:t>
            </a:r>
            <a:r>
              <a:rPr lang="zh-CN" altLang="en-US" dirty="0"/>
              <a:t>错误。答案选</a:t>
            </a:r>
            <a:r>
              <a:rPr lang="en-US" altLang="zh-CN" dirty="0"/>
              <a:t>C</a:t>
            </a:r>
            <a:r>
              <a:rPr lang="zh-CN" altLang="en-US" dirty="0"/>
              <a:t>。</a:t>
            </a:r>
            <a:endParaRPr lang="zh-CN" altLang="en-US" dirty="0"/>
          </a:p>
        </p:txBody>
      </p:sp>
      <p:sp>
        <p:nvSpPr>
          <p:cNvPr id="4" name="灯片编号占位符 3"/>
          <p:cNvSpPr>
            <a:spLocks noGrp="1"/>
          </p:cNvSpPr>
          <p:nvPr>
            <p:ph type="sldNum" sz="quarter" idx="10"/>
          </p:nvPr>
        </p:nvSpPr>
        <p:spPr/>
        <p:txBody>
          <a:bodyPr/>
          <a:lstStyle/>
          <a:p>
            <a:fld id="{089F2252-EC96-42F0-B436-20CA7AF8E715}"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6" Type="http://schemas.openxmlformats.org/officeDocument/2006/relationships/tags" Target="../tags/tag5.xml"/><Relationship Id="rId5" Type="http://schemas.openxmlformats.org/officeDocument/2006/relationships/tags" Target="../tags/tag4.xml"/><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5" Type="http://schemas.openxmlformats.org/officeDocument/2006/relationships/tags" Target="../tags/tag51.xml"/><Relationship Id="rId4" Type="http://schemas.openxmlformats.org/officeDocument/2006/relationships/tags" Target="../tags/tag50.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6" Type="http://schemas.openxmlformats.org/officeDocument/2006/relationships/tags" Target="../tags/tag56.xml"/><Relationship Id="rId5" Type="http://schemas.openxmlformats.org/officeDocument/2006/relationships/tags" Target="../tags/tag55.xml"/><Relationship Id="rId4" Type="http://schemas.openxmlformats.org/officeDocument/2006/relationships/tags" Target="../tags/tag54.xml"/><Relationship Id="rId3" Type="http://schemas.openxmlformats.org/officeDocument/2006/relationships/tags" Target="../tags/tag53.xml"/><Relationship Id="rId2" Type="http://schemas.openxmlformats.org/officeDocument/2006/relationships/tags" Target="../tags/tag52.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6" Type="http://schemas.openxmlformats.org/officeDocument/2006/relationships/tags" Target="../tags/tag10.xml"/><Relationship Id="rId5" Type="http://schemas.openxmlformats.org/officeDocument/2006/relationships/tags" Target="../tags/tag9.xml"/><Relationship Id="rId4" Type="http://schemas.openxmlformats.org/officeDocument/2006/relationships/tags" Target="../tags/tag8.xml"/><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6" Type="http://schemas.openxmlformats.org/officeDocument/2006/relationships/tags" Target="../tags/tag15.xml"/><Relationship Id="rId5" Type="http://schemas.openxmlformats.org/officeDocument/2006/relationships/tags" Target="../tags/tag14.xml"/><Relationship Id="rId4" Type="http://schemas.openxmlformats.org/officeDocument/2006/relationships/tags" Target="../tags/tag13.xml"/><Relationship Id="rId3" Type="http://schemas.openxmlformats.org/officeDocument/2006/relationships/tags" Target="../tags/tag12.xml"/><Relationship Id="rId2" Type="http://schemas.openxmlformats.org/officeDocument/2006/relationships/tags" Target="../tags/tag11.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7" Type="http://schemas.openxmlformats.org/officeDocument/2006/relationships/tags" Target="../tags/tag21.xml"/><Relationship Id="rId6" Type="http://schemas.openxmlformats.org/officeDocument/2006/relationships/tags" Target="../tags/tag20.xml"/><Relationship Id="rId5" Type="http://schemas.openxmlformats.org/officeDocument/2006/relationships/tags" Target="../tags/tag19.xml"/><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9" Type="http://schemas.openxmlformats.org/officeDocument/2006/relationships/tags" Target="../tags/tag29.xml"/><Relationship Id="rId8" Type="http://schemas.openxmlformats.org/officeDocument/2006/relationships/tags" Target="../tags/tag28.xml"/><Relationship Id="rId7" Type="http://schemas.openxmlformats.org/officeDocument/2006/relationships/tags" Target="../tags/tag27.xml"/><Relationship Id="rId6" Type="http://schemas.openxmlformats.org/officeDocument/2006/relationships/tags" Target="../tags/tag26.xml"/><Relationship Id="rId5" Type="http://schemas.openxmlformats.org/officeDocument/2006/relationships/tags" Target="../tags/tag25.xml"/><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5" Type="http://schemas.openxmlformats.org/officeDocument/2006/relationships/tags" Target="../tags/tag33.xml"/><Relationship Id="rId4" Type="http://schemas.openxmlformats.org/officeDocument/2006/relationships/tags" Target="../tags/tag32.xml"/><Relationship Id="rId3" Type="http://schemas.openxmlformats.org/officeDocument/2006/relationships/tags" Target="../tags/tag31.xml"/><Relationship Id="rId2" Type="http://schemas.openxmlformats.org/officeDocument/2006/relationships/tags" Target="../tags/tag30.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36.xml"/><Relationship Id="rId3" Type="http://schemas.openxmlformats.org/officeDocument/2006/relationships/tags" Target="../tags/tag35.xml"/><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7" Type="http://schemas.openxmlformats.org/officeDocument/2006/relationships/tags" Target="../tags/tag42.xml"/><Relationship Id="rId6" Type="http://schemas.openxmlformats.org/officeDocument/2006/relationships/tags" Target="../tags/tag41.xml"/><Relationship Id="rId5" Type="http://schemas.openxmlformats.org/officeDocument/2006/relationships/tags" Target="../tags/tag40.xml"/><Relationship Id="rId4" Type="http://schemas.openxmlformats.org/officeDocument/2006/relationships/tags" Target="../tags/tag39.xml"/><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6" Type="http://schemas.openxmlformats.org/officeDocument/2006/relationships/tags" Target="../tags/tag47.xml"/><Relationship Id="rId5" Type="http://schemas.openxmlformats.org/officeDocument/2006/relationships/tags" Target="../tags/tag46.xml"/><Relationship Id="rId4" Type="http://schemas.openxmlformats.org/officeDocument/2006/relationships/tags" Target="../tags/tag45.xml"/><Relationship Id="rId3" Type="http://schemas.openxmlformats.org/officeDocument/2006/relationships/tags" Target="../tags/tag44.xml"/><Relationship Id="rId2" Type="http://schemas.openxmlformats.org/officeDocument/2006/relationships/tags" Target="../tags/tag43.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2"/>
            </p:custDataLst>
          </p:nvPr>
        </p:nvSpPr>
        <p:spPr>
          <a:xfrm>
            <a:off x="1198800" y="914400"/>
            <a:ext cx="9799200" cy="2570400"/>
          </a:xfrm>
        </p:spPr>
        <p:txBody>
          <a:bodyPr lIns="90000" tIns="46800" rIns="90000" bIns="46800" anchor="b" anchorCtr="0">
            <a:normAutofit/>
          </a:bodyPr>
          <a:lstStyle>
            <a:lvl1pPr algn="ctr">
              <a:defRPr sz="6000" b="1" i="0" spc="300" baseline="0">
                <a:solidFill>
                  <a:schemeClr val="tx1">
                    <a:lumMod val="85000"/>
                    <a:lumOff val="15000"/>
                  </a:schemeClr>
                </a:solidFill>
                <a:effectLst/>
              </a:defRPr>
            </a:lvl1pPr>
          </a:lstStyle>
          <a:p>
            <a:r>
              <a:rPr lang="zh-CN" altLang="en-US" dirty="0"/>
              <a:t>单击此处编辑标题</a:t>
            </a:r>
            <a:endParaRPr lang="zh-CN" altLang="en-US" dirty="0"/>
          </a:p>
        </p:txBody>
      </p:sp>
      <p:sp>
        <p:nvSpPr>
          <p:cNvPr id="3" name="副标题 2"/>
          <p:cNvSpPr>
            <a:spLocks noGrp="1"/>
          </p:cNvSpPr>
          <p:nvPr>
            <p:ph type="subTitle" idx="1" hasCustomPrompt="1"/>
            <p:custDataLst>
              <p:tags r:id="rId3"/>
            </p:custDataLst>
          </p:nvPr>
        </p:nvSpPr>
        <p:spPr>
          <a:xfrm>
            <a:off x="1198800" y="3560400"/>
            <a:ext cx="9799200" cy="1472400"/>
          </a:xfrm>
        </p:spPr>
        <p:txBody>
          <a:bodyPr lIns="90000" tIns="46800" rIns="90000" bIns="46800">
            <a:normAutofit/>
          </a:bodyPr>
          <a:lstStyle>
            <a:lvl1pPr marL="0" indent="0" algn="ctr" eaLnBrk="1" fontAlgn="auto" latinLnBrk="0" hangingPunct="1">
              <a:lnSpc>
                <a:spcPct val="110000"/>
              </a:lnSpc>
              <a:buNone/>
              <a:defRPr sz="2400" u="none" strike="noStrike" kern="1200" cap="none" spc="200" normalizeH="0" baseline="0">
                <a:solidFill>
                  <a:schemeClr val="tx1">
                    <a:lumMod val="65000"/>
                    <a:lumOff val="35000"/>
                  </a:schemeClr>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endParaRPr lang="zh-CN" altLang="en-US" dirty="0"/>
          </a:p>
        </p:txBody>
      </p:sp>
      <p:sp>
        <p:nvSpPr>
          <p:cNvPr id="16" name="日期占位符 15"/>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17" name="页脚占位符 16"/>
          <p:cNvSpPr>
            <a:spLocks noGrp="1"/>
          </p:cNvSpPr>
          <p:nvPr>
            <p:ph type="ftr" sz="quarter" idx="11"/>
            <p:custDataLst>
              <p:tags r:id="rId5"/>
            </p:custDataLst>
          </p:nvPr>
        </p:nvSpPr>
        <p:spPr/>
        <p:txBody>
          <a:bodyPr/>
          <a:lstStyle/>
          <a:p>
            <a:endParaRPr lang="zh-CN" altLang="en-US" dirty="0"/>
          </a:p>
        </p:txBody>
      </p:sp>
      <p:sp>
        <p:nvSpPr>
          <p:cNvPr id="18" name="灯片编号占位符 17"/>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7" name="内容占位符 6"/>
          <p:cNvSpPr>
            <a:spLocks noGrp="1"/>
          </p:cNvSpPr>
          <p:nvPr>
            <p:ph sz="quarter" idx="13"/>
            <p:custDataLst>
              <p:tags r:id="rId5"/>
            </p:custDataLst>
          </p:nvPr>
        </p:nvSpPr>
        <p:spPr>
          <a:xfrm>
            <a:off x="608400" y="774000"/>
            <a:ext cx="10972800" cy="5482800"/>
          </a:xfrm>
        </p:spPr>
        <p:txBody>
          <a:bodyPr/>
          <a:lstStyle>
            <a:lvl1pPr marL="228600" indent="-228600" eaLnBrk="1" fontAlgn="auto" latinLnBrk="0" hangingPunct="1">
              <a:lnSpc>
                <a:spcPct val="130000"/>
              </a:lnSpc>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
        <p:nvSpPr>
          <p:cNvPr id="2" name="标题 1"/>
          <p:cNvSpPr>
            <a:spLocks noGrp="1"/>
          </p:cNvSpPr>
          <p:nvPr>
            <p:ph type="title" hasCustomPrompt="1"/>
            <p:custDataLst>
              <p:tags r:id="rId5"/>
            </p:custDataLst>
          </p:nvPr>
        </p:nvSpPr>
        <p:spPr>
          <a:xfrm>
            <a:off x="1198800" y="2484000"/>
            <a:ext cx="9799200" cy="1018800"/>
          </a:xfrm>
        </p:spPr>
        <p:txBody>
          <a:bodyPr vert="horz" lIns="90000" tIns="46800" rIns="90000" bIns="46800" rtlCol="0" anchor="t" anchorCtr="0">
            <a:normAutofit/>
          </a:bodyPr>
          <a:lstStyle>
            <a:lvl1pPr marL="0" marR="0" algn="ctr" defTabSz="914400" rtl="0" eaLnBrk="1" fontAlgn="auto" latinLnBrk="0" hangingPunct="1">
              <a:lnSpc>
                <a:spcPct val="100000"/>
              </a:lnSpc>
              <a:buNone/>
              <a:defRPr kumimoji="0" lang="zh-CN" altLang="en-US" sz="6000" b="1" i="0" u="none" strike="noStrike" kern="1200" cap="none" spc="300" normalizeH="0" baseline="0" noProof="1" dirty="0">
                <a:solidFill>
                  <a:schemeClr val="tx1">
                    <a:lumMod val="85000"/>
                    <a:lumOff val="15000"/>
                  </a:schemeClr>
                </a:solidFill>
                <a:effectLst/>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单击此处编辑标题</a:t>
            </a:r>
            <a:endParaRPr>
              <a:sym typeface="+mn-ea"/>
            </a:endParaRPr>
          </a:p>
        </p:txBody>
      </p:sp>
      <p:sp>
        <p:nvSpPr>
          <p:cNvPr id="7" name="文本占位符 6"/>
          <p:cNvSpPr>
            <a:spLocks noGrp="1"/>
          </p:cNvSpPr>
          <p:nvPr>
            <p:ph type="body" sz="quarter" idx="13"/>
            <p:custDataLst>
              <p:tags r:id="rId6"/>
            </p:custDataLst>
          </p:nvPr>
        </p:nvSpPr>
        <p:spPr>
          <a:xfrm>
            <a:off x="1198800" y="3560400"/>
            <a:ext cx="9799200" cy="471600"/>
          </a:xfrm>
        </p:spPr>
        <p:txBody>
          <a:bodyPr lIns="90000" tIns="46800" rIns="90000" bIns="46800">
            <a:normAutofit/>
          </a:bodyPr>
          <a:lstStyle>
            <a:lvl1pPr marL="0" indent="0" algn="ctr">
              <a:lnSpc>
                <a:spcPct val="110000"/>
              </a:lnSpc>
              <a:buNone/>
              <a:defRPr sz="2400" spc="200" baseline="0">
                <a:solidFill>
                  <a:schemeClr val="tx1">
                    <a:lumMod val="65000"/>
                    <a:lumOff val="35000"/>
                  </a:schemeClr>
                </a:solidFill>
              </a:defRPr>
            </a:lvl1pPr>
          </a:lstStyle>
          <a:p>
            <a:pPr lvl="0"/>
            <a:r>
              <a:rPr lang="zh-CN" altLang="en-US" dirty="0"/>
              <a:t>单击此处编辑母版文本样式</a:t>
            </a:r>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idx="1"/>
            <p:custDataLst>
              <p:tags r:id="rId3"/>
            </p:custDataLst>
          </p:nvPr>
        </p:nvSpPr>
        <p:spPr>
          <a:xfrm>
            <a:off x="608400" y="1490400"/>
            <a:ext cx="10969200" cy="47592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8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2"/>
            </p:custDataLst>
          </p:nvPr>
        </p:nvSpPr>
        <p:spPr>
          <a:xfrm>
            <a:off x="1990800" y="3848400"/>
            <a:ext cx="7768800" cy="766800"/>
          </a:xfrm>
        </p:spPr>
        <p:txBody>
          <a:bodyPr lIns="90000" tIns="46800" rIns="90000" bIns="46800" anchor="b" anchorCtr="0">
            <a:normAutofit/>
          </a:bodyPr>
          <a:lstStyle>
            <a:lvl1pPr>
              <a:defRPr sz="4400" b="1" i="0" u="none" strike="noStrike" kern="1200" cap="none" spc="300" normalizeH="0" baseline="0">
                <a:solidFill>
                  <a:schemeClr val="tx1">
                    <a:lumMod val="85000"/>
                    <a:lumOff val="15000"/>
                  </a:schemeClr>
                </a:solidFill>
                <a:effectLst/>
                <a:uFillTx/>
              </a:defRPr>
            </a:lvl1pPr>
          </a:lstStyle>
          <a:p>
            <a:r>
              <a:rPr lang="zh-CN" altLang="en-US" dirty="0"/>
              <a:t>单击此处编辑标题</a:t>
            </a:r>
            <a:endParaRPr lang="zh-CN" altLang="en-US" dirty="0"/>
          </a:p>
        </p:txBody>
      </p:sp>
      <p:sp>
        <p:nvSpPr>
          <p:cNvPr id="3" name="文本占位符 2"/>
          <p:cNvSpPr>
            <a:spLocks noGrp="1"/>
          </p:cNvSpPr>
          <p:nvPr>
            <p:ph type="body" idx="1" hasCustomPrompt="1"/>
            <p:custDataLst>
              <p:tags r:id="rId3"/>
            </p:custDataLst>
          </p:nvPr>
        </p:nvSpPr>
        <p:spPr>
          <a:xfrm>
            <a:off x="1990800" y="4615200"/>
            <a:ext cx="7768800" cy="867600"/>
          </a:xfrm>
        </p:spPr>
        <p:txBody>
          <a:bodyPr lIns="90000" tIns="46800" rIns="90000" bIns="46800">
            <a:normAutofit/>
          </a:bodyPr>
          <a:lstStyle>
            <a:lvl1pPr marL="0" indent="0" eaLnBrk="1" fontAlgn="auto" latinLnBrk="0" hangingPunct="1">
              <a:lnSpc>
                <a:spcPct val="130000"/>
              </a:lnSpc>
              <a:buNone/>
              <a:defRPr kumimoji="0" lang="zh-CN" altLang="en-US" sz="1800" b="0" i="0" u="none" strike="noStrike" kern="1200" cap="none" spc="150" normalizeH="0" baseline="0" noProof="1">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内容占位符 2"/>
          <p:cNvSpPr>
            <a:spLocks noGrp="1"/>
          </p:cNvSpPr>
          <p:nvPr>
            <p:ph sz="half" idx="1"/>
            <p:custDataLst>
              <p:tags r:id="rId3"/>
            </p:custDataLst>
          </p:nvPr>
        </p:nvSpPr>
        <p:spPr>
          <a:xfrm>
            <a:off x="608400" y="1501200"/>
            <a:ext cx="5176800" cy="4748400"/>
          </a:xfrm>
        </p:spPr>
        <p:txBody>
          <a:bodyPr vert="horz" lIns="90000" tIns="46800" rIns="90000" bIns="4680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4" name="内容占位符 3"/>
          <p:cNvSpPr>
            <a:spLocks noGrp="1"/>
          </p:cNvSpPr>
          <p:nvPr>
            <p:ph sz="half" idx="2"/>
            <p:custDataLst>
              <p:tags r:id="rId4"/>
            </p:custDataLst>
          </p:nvPr>
        </p:nvSpPr>
        <p:spPr>
          <a:xfrm>
            <a:off x="6411600" y="1501200"/>
            <a:ext cx="5176800" cy="4748400"/>
          </a:xfrm>
        </p:spPr>
        <p:txBody>
          <a:bodyPr lIns="90000" tIns="46800" rIns="90000" bIns="46800">
            <a:normAutofit/>
          </a:bodyPr>
          <a:lstStyle>
            <a:lvl1pPr marL="228600" indent="-228600" eaLnBrk="1" fontAlgn="auto" latinLnBrk="0" hangingPunct="1">
              <a:lnSpc>
                <a:spcPct val="130000"/>
              </a:lnSpc>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1pPr>
            <a:lvl2pPr marL="685800" indent="-228600" defTabSz="914400" eaLnBrk="1" fontAlgn="auto" latinLnBrk="0" hangingPunct="1">
              <a:lnSpc>
                <a:spcPct val="120000"/>
              </a:lnSpc>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2pPr>
            <a:lvl3pPr marL="1143000" indent="-228600" eaLnBrk="1" fontAlgn="auto" latinLnBrk="0" hangingPunct="1">
              <a:lnSpc>
                <a:spcPct val="120000"/>
              </a:lnSpc>
              <a:buFont typeface="Arial" panose="020B0604020202020204" pitchFamily="34" charset="0"/>
              <a:buChar char="●"/>
              <a:defRPr sz="16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3pPr>
            <a:lvl4pPr marL="1600200" indent="-228600" eaLnBrk="1" fontAlgn="auto" latinLnBrk="0" hangingPunct="1">
              <a:lnSpc>
                <a:spcPct val="120000"/>
              </a:lnSpc>
              <a:buFont typeface="Wingdings" panose="05000000000000000000" charset="0"/>
              <a:buChar char=""/>
              <a:defRPr sz="1400" u="none" strike="noStrike" kern="1200" cap="none" spc="150" normalizeH="0" baseline="0">
                <a:solidFill>
                  <a:schemeClr val="tx1">
                    <a:lumMod val="65000"/>
                    <a:lumOff val="35000"/>
                  </a:schemeClr>
                </a:solidFill>
                <a:latin typeface="Arial" panose="020B0604020202020204" pitchFamily="34" charset="0"/>
                <a:ea typeface="微软雅黑" panose="020B0503020204020204" pitchFamily="34" charset="-122"/>
              </a:defRPr>
            </a:lvl4pPr>
            <a:lvl5pPr eaLnBrk="1" fontAlgn="auto" latinLnBrk="0" hangingPunct="1">
              <a:lnSpc>
                <a:spcPct val="120000"/>
              </a:lnSpc>
              <a:defRPr sz="1400" u="none" strike="noStrike" kern="1200" cap="none" spc="150" normalizeH="0">
                <a:solidFill>
                  <a:schemeClr val="tx1">
                    <a:lumMod val="65000"/>
                    <a:lumOff val="35000"/>
                  </a:schemeClr>
                </a:solidFill>
                <a:latin typeface="Arial" panose="020B0604020202020204" pitchFamily="34" charset="0"/>
                <a:ea typeface="微软雅黑" panose="020B0503020204020204" pitchFamily="34" charset="-122"/>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5" name="日期占位符 4"/>
          <p:cNvSpPr>
            <a:spLocks noGrp="1"/>
          </p:cNvSpPr>
          <p:nvPr>
            <p:ph type="dt" sz="half" idx="10"/>
            <p:custDataLst>
              <p:tags r:id="rId5"/>
            </p:custDataLst>
          </p:nvPr>
        </p:nvSpPr>
        <p:spPr/>
        <p:txBody>
          <a:bodyPr/>
          <a:lstStyle/>
          <a:p>
            <a:fld id="{760FBDFE-C587-4B4C-A407-44438C67B59E}" type="datetimeFigureOut">
              <a:rPr lang="zh-CN" altLang="en-US" smtClean="0"/>
            </a:fld>
            <a:endParaRPr lang="zh-CN" altLang="en-US"/>
          </a:p>
        </p:txBody>
      </p:sp>
      <p:sp>
        <p:nvSpPr>
          <p:cNvPr id="6" name="页脚占位符 5"/>
          <p:cNvSpPr>
            <a:spLocks noGrp="1"/>
          </p:cNvSpPr>
          <p:nvPr>
            <p:ph type="ftr" sz="quarter" idx="11"/>
            <p:custDataLst>
              <p:tags r:id="rId6"/>
            </p:custDataLst>
          </p:nvPr>
        </p:nvSpPr>
        <p:spPr/>
        <p:txBody>
          <a:bodyPr/>
          <a:lstStyle/>
          <a:p>
            <a:endParaRPr lang="zh-CN" altLang="en-US"/>
          </a:p>
        </p:txBody>
      </p:sp>
      <p:sp>
        <p:nvSpPr>
          <p:cNvPr id="7" name="灯片编号占位符 6"/>
          <p:cNvSpPr>
            <a:spLocks noGrp="1"/>
          </p:cNvSpPr>
          <p:nvPr>
            <p:ph type="sldNum" sz="quarter" idx="12"/>
            <p:custDataLst>
              <p:tags r:id="rId7"/>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单击此处编辑母版标题样式</a:t>
            </a:r>
            <a:endParaRPr dirty="0">
              <a:sym typeface="+mn-ea"/>
            </a:endParaRPr>
          </a:p>
        </p:txBody>
      </p:sp>
      <p:sp>
        <p:nvSpPr>
          <p:cNvPr id="3" name="文本占位符 2"/>
          <p:cNvSpPr>
            <a:spLocks noGrp="1"/>
          </p:cNvSpPr>
          <p:nvPr>
            <p:ph type="body" idx="1" hasCustomPrompt="1"/>
            <p:custDataLst>
              <p:tags r:id="rId3"/>
            </p:custDataLst>
          </p:nvPr>
        </p:nvSpPr>
        <p:spPr>
          <a:xfrm>
            <a:off x="608400" y="1429200"/>
            <a:ext cx="5342400" cy="381600"/>
          </a:xfrm>
        </p:spPr>
        <p:txBody>
          <a:bodyPr lIns="101600" tIns="38100" rIns="76200" bIns="38100" anchor="t" anchorCtr="0">
            <a:normAutofit/>
          </a:bodyPr>
          <a:lstStyle>
            <a:lvl1pPr marL="0" indent="0" eaLnBrk="1" fontAlgn="auto" latinLnBrk="0" hangingPunct="1">
              <a:lnSpc>
                <a:spcPct val="100000"/>
              </a:lnSpc>
              <a:spcAft>
                <a:spcPts val="0"/>
              </a:spcAft>
              <a:buNone/>
              <a:defRPr sz="2000" b="1" u="none" strike="noStrike" kern="1200" cap="none" spc="200" normalizeH="0" baseline="0">
                <a:solidFill>
                  <a:schemeClr val="tx1">
                    <a:lumMod val="75000"/>
                    <a:lumOff val="25000"/>
                  </a:schemeClr>
                </a:solidFill>
                <a:uFillTx/>
                <a:latin typeface="Arial" panose="020B0604020202020204" pitchFamily="34" charset="0"/>
                <a:ea typeface="微软雅黑" panose="020B0503020204020204" pitchFamily="34" charset="-12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endParaRPr lang="zh-CN" altLang="en-US" dirty="0"/>
          </a:p>
        </p:txBody>
      </p:sp>
      <p:sp>
        <p:nvSpPr>
          <p:cNvPr id="4" name="内容占位符 3"/>
          <p:cNvSpPr>
            <a:spLocks noGrp="1"/>
          </p:cNvSpPr>
          <p:nvPr>
            <p:ph sz="half" idx="2"/>
            <p:custDataLst>
              <p:tags r:id="rId4"/>
            </p:custDataLst>
          </p:nvPr>
        </p:nvSpPr>
        <p:spPr>
          <a:xfrm>
            <a:off x="60840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5" name="文本占位符 4"/>
          <p:cNvSpPr>
            <a:spLocks noGrp="1"/>
          </p:cNvSpPr>
          <p:nvPr>
            <p:ph type="body" sz="quarter" idx="3" hasCustomPrompt="1"/>
            <p:custDataLst>
              <p:tags r:id="rId5"/>
            </p:custDataLst>
          </p:nvPr>
        </p:nvSpPr>
        <p:spPr>
          <a:xfrm>
            <a:off x="6235750" y="1421729"/>
            <a:ext cx="5342400" cy="381600"/>
          </a:xfrm>
        </p:spPr>
        <p:txBody>
          <a:bodyPr vert="horz" lIns="101600" tIns="38100" rIns="76200" bIns="38100" rtlCol="0" anchor="t" anchorCtr="0">
            <a:normAutofit/>
          </a:bodyPr>
          <a:lstStyle>
            <a:lvl1pPr marL="0" marR="0" lvl="0" indent="0" algn="l" defTabSz="914400" rtl="0" eaLnBrk="1" fontAlgn="auto" latinLnBrk="0" hangingPunct="1">
              <a:lnSpc>
                <a:spcPct val="100000"/>
              </a:lnSpc>
              <a:spcBef>
                <a:spcPts val="0"/>
              </a:spcBef>
              <a:spcAft>
                <a:spcPts val="0"/>
              </a:spcAft>
              <a:buFont typeface="Arial" panose="020B0604020202020204" pitchFamily="34" charset="0"/>
              <a:buNone/>
              <a:defRPr kumimoji="0" lang="zh-CN" altLang="en-US" sz="2000" b="1" i="0" u="none" strike="noStrike" kern="1200" cap="none" spc="200" normalizeH="0" baseline="0" noProof="1" dirty="0">
                <a:solidFill>
                  <a:schemeClr val="tx1">
                    <a:lumMod val="75000"/>
                    <a:lumOff val="25000"/>
                  </a:schemeClr>
                </a:solidFill>
                <a:uFillTx/>
                <a:latin typeface="Arial" panose="020B0604020202020204" pitchFamily="34" charset="0"/>
                <a:ea typeface="微软雅黑" panose="020B0503020204020204" pitchFamily="34" charset="-122"/>
                <a:cs typeface="+mn-cs"/>
                <a:sym typeface="+mn-ea"/>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endParaRPr>
              <a:sym typeface="+mn-ea"/>
            </a:endParaRPr>
          </a:p>
        </p:txBody>
      </p:sp>
      <p:sp>
        <p:nvSpPr>
          <p:cNvPr id="6" name="内容占位符 5"/>
          <p:cNvSpPr>
            <a:spLocks noGrp="1"/>
          </p:cNvSpPr>
          <p:nvPr>
            <p:ph sz="quarter" idx="4"/>
            <p:custDataLst>
              <p:tags r:id="rId6"/>
            </p:custDataLst>
          </p:nvPr>
        </p:nvSpPr>
        <p:spPr>
          <a:xfrm>
            <a:off x="6235750" y="1854000"/>
            <a:ext cx="5342400" cy="4395600"/>
          </a:xfrm>
        </p:spPr>
        <p:txBody>
          <a:bodyPr vert="horz" lIns="101600" tIns="0" rIns="82550" bIns="0" rtlCol="0">
            <a:normAutofit/>
          </a:bodyPr>
          <a:lstStyle>
            <a:lvl1pPr marL="228600" marR="0" lvl="0" indent="-228600" algn="l" defTabSz="914400" rtl="0" eaLnBrk="1" fontAlgn="auto" latinLnBrk="0" hangingPunct="1">
              <a:lnSpc>
                <a:spcPct val="13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2pPr>
            <a:lvl3pPr marL="1143000" marR="0" lvl="2" indent="-228600" algn="l" defTabSz="914400" rtl="0" eaLnBrk="1" fontAlgn="auto" latinLnBrk="0" hangingPunct="1">
              <a:lnSpc>
                <a:spcPct val="120000"/>
              </a:lnSpc>
              <a:spcBef>
                <a:spcPts val="0"/>
              </a:spcBef>
              <a:spcAft>
                <a:spcPts val="600"/>
              </a:spcAft>
              <a:buFont typeface="Arial" panose="020B0604020202020204" pitchFamily="34" charset="0"/>
              <a:buChar char="●"/>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3pPr>
            <a:lvl4pPr marL="1600200" marR="0" lvl="3" indent="-228600" algn="l" defTabSz="914400" rtl="0" eaLnBrk="1" fontAlgn="auto" latinLnBrk="0" hangingPunct="1">
              <a:lnSpc>
                <a:spcPct val="120000"/>
              </a:lnSpc>
              <a:spcBef>
                <a:spcPts val="0"/>
              </a:spcBef>
              <a:spcAft>
                <a:spcPts val="300"/>
              </a:spcAft>
              <a:buFont typeface="Wingdings" panose="05000000000000000000"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4pPr>
            <a:lvl5pPr marL="2057400" marR="0" lvl="4" indent="-228600" algn="l" defTabSz="914400" rtl="0" eaLnBrk="1" fontAlgn="auto" latinLnBrk="0" hangingPunct="1">
              <a:lnSpc>
                <a:spcPct val="120000"/>
              </a:lnSpc>
              <a:spcBef>
                <a:spcPts val="0"/>
              </a:spcBef>
              <a:spcAft>
                <a:spcPts val="300"/>
              </a:spcAft>
              <a:buFont typeface="Arial" panose="020B0604020202020204" pitchFamily="34" charset="0"/>
              <a:buChar char="•"/>
              <a:defRPr kumimoji="0" lang="zh-CN" altLang="en-US" sz="14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5pPr>
          </a:lstStyle>
          <a:p>
            <a:pPr lvl="0"/>
            <a:r>
              <a:rPr dirty="0">
                <a:sym typeface="+mn-ea"/>
              </a:rPr>
              <a:t>单击此处编辑母版文本样式</a:t>
            </a:r>
            <a:endParaRPr dirty="0">
              <a:sym typeface="+mn-ea"/>
            </a:endParaRPr>
          </a:p>
          <a:p>
            <a:pPr lvl="1"/>
            <a:r>
              <a:rPr dirty="0">
                <a:sym typeface="+mn-ea"/>
              </a:rPr>
              <a:t>第二级</a:t>
            </a:r>
            <a:endParaRPr dirty="0">
              <a:sym typeface="+mn-ea"/>
            </a:endParaRPr>
          </a:p>
          <a:p>
            <a:pPr lvl="2"/>
            <a:r>
              <a:rPr dirty="0">
                <a:sym typeface="+mn-ea"/>
              </a:rPr>
              <a:t>第三级</a:t>
            </a:r>
            <a:endParaRPr dirty="0">
              <a:sym typeface="+mn-ea"/>
            </a:endParaRPr>
          </a:p>
          <a:p>
            <a:pPr lvl="3"/>
            <a:r>
              <a:rPr dirty="0">
                <a:sym typeface="+mn-ea"/>
              </a:rPr>
              <a:t>第四级</a:t>
            </a:r>
            <a:endParaRPr dirty="0">
              <a:sym typeface="+mn-ea"/>
            </a:endParaRPr>
          </a:p>
          <a:p>
            <a:pPr lvl="4"/>
            <a:r>
              <a:rPr dirty="0">
                <a:sym typeface="+mn-ea"/>
              </a:rPr>
              <a:t>第五级</a:t>
            </a:r>
            <a:endParaRPr dirty="0">
              <a:sym typeface="+mn-ea"/>
            </a:endParaRPr>
          </a:p>
        </p:txBody>
      </p:sp>
      <p:sp>
        <p:nvSpPr>
          <p:cNvPr id="7" name="日期占位符 6"/>
          <p:cNvSpPr>
            <a:spLocks noGrp="1"/>
          </p:cNvSpPr>
          <p:nvPr>
            <p:ph type="dt" sz="half" idx="10"/>
            <p:custDataLst>
              <p:tags r:id="rId7"/>
            </p:custDataLst>
          </p:nvPr>
        </p:nvSpPr>
        <p:spPr/>
        <p:txBody>
          <a:bodyPr/>
          <a:lstStyle/>
          <a:p>
            <a:fld id="{760FBDFE-C587-4B4C-A407-44438C67B59E}" type="datetimeFigureOut">
              <a:rPr lang="zh-CN" altLang="en-US" smtClean="0"/>
            </a:fld>
            <a:endParaRPr lang="zh-CN" altLang="en-US"/>
          </a:p>
        </p:txBody>
      </p:sp>
      <p:sp>
        <p:nvSpPr>
          <p:cNvPr id="8" name="页脚占位符 7"/>
          <p:cNvSpPr>
            <a:spLocks noGrp="1"/>
          </p:cNvSpPr>
          <p:nvPr>
            <p:ph type="ftr" sz="quarter" idx="11"/>
            <p:custDataLst>
              <p:tags r:id="rId8"/>
            </p:custDataLst>
          </p:nvPr>
        </p:nvSpPr>
        <p:spPr/>
        <p:txBody>
          <a:bodyPr/>
          <a:lstStyle/>
          <a:p>
            <a:endParaRPr lang="zh-CN" altLang="en-US"/>
          </a:p>
        </p:txBody>
      </p:sp>
      <p:sp>
        <p:nvSpPr>
          <p:cNvPr id="9" name="灯片编号占位符 8"/>
          <p:cNvSpPr>
            <a:spLocks noGrp="1"/>
          </p:cNvSpPr>
          <p:nvPr>
            <p:ph type="sldNum" sz="quarter" idx="12"/>
            <p:custDataLst>
              <p:tags r:id="rId9"/>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2"/>
            </p:custDataLst>
          </p:nvPr>
        </p:nvSpPr>
        <p:spPr>
          <a:xfrm>
            <a:off x="608400" y="608400"/>
            <a:ext cx="10969200" cy="705600"/>
          </a:xfrm>
        </p:spPr>
        <p:txBody>
          <a:bodyPr vert="horz" lIns="90000" tIns="46800" rIns="90000" bIns="46800" rtlCol="0" anchor="ctr" anchorCtr="0">
            <a:normAutofit/>
          </a:bodyPr>
          <a:lstStyle>
            <a:lvl1pPr marL="0" marR="0" lvl="0" algn="l" defTabSz="914400" rtl="0" eaLnBrk="1" fontAlgn="auto" latinLnBrk="0" hangingPunct="1">
              <a:lnSpc>
                <a:spcPct val="100000"/>
              </a:lnSpc>
              <a:buNone/>
              <a:defRPr kumimoji="0" lang="zh-CN" altLang="en-US" sz="36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a:sym typeface="+mn-ea"/>
              </a:rPr>
              <a:t>单击此处编辑母版标题样式</a:t>
            </a:r>
            <a:endParaRPr>
              <a:sym typeface="+mn-ea"/>
            </a:endParaRPr>
          </a:p>
        </p:txBody>
      </p:sp>
      <p:sp>
        <p:nvSpPr>
          <p:cNvPr id="3" name="日期占位符 2"/>
          <p:cNvSpPr>
            <a:spLocks noGrp="1"/>
          </p:cNvSpPr>
          <p:nvPr>
            <p:ph type="dt" sz="half" idx="10"/>
            <p:custDataLst>
              <p:tags r:id="rId3"/>
            </p:custDataLst>
          </p:nvPr>
        </p:nvSpPr>
        <p:spPr/>
        <p:txBody>
          <a:bodyPr/>
          <a:lstStyle/>
          <a:p>
            <a:fld id="{760FBDFE-C587-4B4C-A407-44438C67B59E}" type="datetimeFigureOut">
              <a:rPr lang="zh-CN" altLang="en-US" smtClean="0"/>
            </a:fld>
            <a:endParaRPr lang="zh-CN" altLang="en-US"/>
          </a:p>
        </p:txBody>
      </p:sp>
      <p:sp>
        <p:nvSpPr>
          <p:cNvPr id="4" name="页脚占位符 3"/>
          <p:cNvSpPr>
            <a:spLocks noGrp="1"/>
          </p:cNvSpPr>
          <p:nvPr>
            <p:ph type="ftr" sz="quarter" idx="11"/>
            <p:custDataLst>
              <p:tags r:id="rId4"/>
            </p:custDataLst>
          </p:nvPr>
        </p:nvSpPr>
        <p:spPr/>
        <p:txBody>
          <a:bodyPr/>
          <a:lstStyle/>
          <a:p>
            <a:endParaRPr lang="zh-CN" altLang="en-US"/>
          </a:p>
        </p:txBody>
      </p:sp>
      <p:sp>
        <p:nvSpPr>
          <p:cNvPr id="5" name="灯片编号占位符 4"/>
          <p:cNvSpPr>
            <a:spLocks noGrp="1"/>
          </p:cNvSpPr>
          <p:nvPr>
            <p:ph type="sldNum" sz="quarter" idx="12"/>
            <p:custDataLst>
              <p:tags r:id="rId5"/>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2"/>
            </p:custDataLst>
          </p:nvPr>
        </p:nvSpPr>
        <p:spPr/>
        <p:txBody>
          <a:bodyPr/>
          <a:lstStyle/>
          <a:p>
            <a:fld id="{760FBDFE-C587-4B4C-A407-44438C67B59E}" type="datetimeFigureOut">
              <a:rPr lang="zh-CN" altLang="en-US" smtClean="0"/>
            </a:fld>
            <a:endParaRPr lang="zh-CN" altLang="en-US"/>
          </a:p>
        </p:txBody>
      </p:sp>
      <p:sp>
        <p:nvSpPr>
          <p:cNvPr id="3" name="页脚占位符 2"/>
          <p:cNvSpPr>
            <a:spLocks noGrp="1"/>
          </p:cNvSpPr>
          <p:nvPr>
            <p:ph type="ftr" sz="quarter" idx="11"/>
            <p:custDataLst>
              <p:tags r:id="rId3"/>
            </p:custDataLst>
          </p:nvPr>
        </p:nvSpPr>
        <p:spPr/>
        <p:txBody>
          <a:bodyPr/>
          <a:lstStyle/>
          <a:p>
            <a:endParaRPr lang="zh-CN" altLang="en-US"/>
          </a:p>
        </p:txBody>
      </p:sp>
      <p:sp>
        <p:nvSpPr>
          <p:cNvPr id="4" name="灯片编号占位符 3"/>
          <p:cNvSpPr>
            <a:spLocks noGrp="1"/>
          </p:cNvSpPr>
          <p:nvPr>
            <p:ph type="sldNum" sz="quarter" idx="12"/>
            <p:custDataLst>
              <p:tags r:id="rId4"/>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2"/>
            </p:custDataLst>
          </p:nvPr>
        </p:nvSpPr>
        <p:spPr>
          <a:xfrm>
            <a:off x="608330" y="1555115"/>
            <a:ext cx="5233035" cy="4608195"/>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1000"/>
              </a:spcAft>
              <a:buFont typeface="Arial" panose="020B0604020202020204" pitchFamily="34" charset="0"/>
              <a:buNone/>
              <a:defRPr kumimoji="0" lang="zh-CN" altLang="en-US" sz="1600" b="0" i="0" u="none" strike="noStrike" kern="1200" cap="none" spc="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685800" marR="0" lvl="1"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kumimoji="0" lang="zh-CN" altLang="en-US" sz="1600" b="0" i="0" u="none" strike="noStrike" kern="1200" cap="none" spc="150" normalizeH="0" baseline="0" noProof="1" dirty="0">
                <a:solidFill>
                  <a:schemeClr val="tx1"/>
                </a:solidFill>
                <a:uFillTx/>
                <a:latin typeface="+mn-lt"/>
                <a:ea typeface="+mn-ea"/>
                <a:cs typeface="+mn-cs"/>
                <a:sym typeface="+mn-ea"/>
              </a:defRPr>
            </a:lvl2pPr>
            <a:lvl3pPr marL="1143000" marR="0" lvl="2"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3pPr>
            <a:lvl4pPr marL="1600200" marR="0" lvl="3"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4pPr>
            <a:lvl5pPr marL="2057400" marR="0" lvl="4" indent="-228600" algn="l" defTabSz="914400" rtl="0" eaLnBrk="1" fontAlgn="auto" latinLnBrk="0" hangingPunct="1">
              <a:lnSpc>
                <a:spcPct val="130000"/>
              </a:lnSpc>
              <a:spcBef>
                <a:spcPts val="0"/>
              </a:spcBef>
              <a:spcAft>
                <a:spcPts val="1000"/>
              </a:spcAft>
              <a:buFont typeface="Arial" panose="020B0604020202020204" pitchFamily="34" charset="0"/>
              <a:buChar char="•"/>
              <a:defRPr kumimoji="0" lang="zh-CN" altLang="en-US" sz="1600" b="0" i="0" u="none" strike="noStrike" kern="1200" cap="none" spc="150" normalizeH="0" baseline="0" noProof="1" dirty="0">
                <a:solidFill>
                  <a:schemeClr val="tx1"/>
                </a:solidFill>
                <a:uFillTx/>
                <a:latin typeface="+mn-lt"/>
                <a:ea typeface="+mn-ea"/>
                <a:cs typeface="+mn-cs"/>
                <a:sym typeface="+mn-ea"/>
              </a:defRPr>
            </a:lvl5pPr>
          </a:lstStyle>
          <a:p>
            <a:pPr lvl="0"/>
            <a:endParaRPr dirty="0">
              <a:sym typeface="+mn-ea"/>
            </a:endParaRPr>
          </a:p>
        </p:txBody>
      </p:sp>
      <p:sp>
        <p:nvSpPr>
          <p:cNvPr id="4" name="文本占位符 3"/>
          <p:cNvSpPr>
            <a:spLocks noGrp="1"/>
          </p:cNvSpPr>
          <p:nvPr>
            <p:ph type="body" sz="half" idx="2"/>
            <p:custDataLst>
              <p:tags r:id="rId3"/>
            </p:custDataLst>
          </p:nvPr>
        </p:nvSpPr>
        <p:spPr>
          <a:xfrm>
            <a:off x="6350400" y="1555200"/>
            <a:ext cx="5227200" cy="4608000"/>
          </a:xfrm>
        </p:spPr>
        <p:txBody>
          <a:bodyPr vert="horz" lIns="90000" tIns="46800" rIns="90000" bIns="46800" rtlCol="0">
            <a:normAutofit/>
          </a:bodyPr>
          <a:lstStyle>
            <a:lvl1pPr marL="0" marR="0" lvl="0" indent="0" algn="l" defTabSz="914400" rtl="0" eaLnBrk="1" fontAlgn="auto" latinLnBrk="0" hangingPunct="1">
              <a:lnSpc>
                <a:spcPct val="130000"/>
              </a:lnSpc>
              <a:spcBef>
                <a:spcPts val="0"/>
              </a:spcBef>
              <a:spcAft>
                <a:spcPts val="600"/>
              </a:spcAft>
              <a:buFont typeface="Arial" panose="020B0604020202020204" pitchFamily="34" charset="0"/>
              <a:buNone/>
              <a:defRPr kumimoji="0" lang="zh-CN" altLang="en-US" sz="1600" b="0" i="0" u="none" strike="noStrike" kern="1200" cap="none" spc="150" normalizeH="0" baseline="0" noProof="1" dirty="0">
                <a:solidFill>
                  <a:schemeClr val="tx1">
                    <a:lumMod val="65000"/>
                    <a:lumOff val="35000"/>
                  </a:schemeClr>
                </a:solidFill>
                <a:uFillTx/>
                <a:latin typeface="Arial" panose="020B0604020202020204" pitchFamily="34" charset="0"/>
                <a:ea typeface="微软雅黑" panose="020B0503020204020204" pitchFamily="34" charset="-122"/>
                <a:cs typeface="+mn-cs"/>
                <a:sym typeface="+mn-ea"/>
              </a:defRPr>
            </a:lvl1pPr>
            <a:lvl2pPr marL="457200" indent="0" defTabSz="914400" eaLnBrk="1" fontAlgn="auto" latinLnBrk="0" hangingPunct="1">
              <a:buNone/>
              <a:tabLst>
                <a:tab pos="1609725" algn="l"/>
                <a:tab pos="1609725" algn="l"/>
                <a:tab pos="1609725" algn="l"/>
                <a:tab pos="1609725" algn="l"/>
                <a:tab pos="1609725" algn="l"/>
                <a:tab pos="1609725" algn="l"/>
                <a:tab pos="1609725" algn="l"/>
                <a:tab pos="1609725" algn="l"/>
              </a:tabLst>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2pPr>
            <a:lvl3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3pPr>
            <a:lvl4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4pPr>
            <a:lvl5pPr eaLnBrk="1" fontAlgn="auto" latinLnBrk="0" hangingPunct="1">
              <a:defRPr u="none" strike="noStrike" kern="1200" cap="none" spc="150" normalizeH="0">
                <a:solidFill>
                  <a:schemeClr val="tx1">
                    <a:lumMod val="65000"/>
                    <a:lumOff val="35000"/>
                  </a:schemeClr>
                </a:solidFill>
                <a:uFillTx/>
                <a:latin typeface="Arial" panose="020B0604020202020204" pitchFamily="34" charset="0"/>
                <a:ea typeface="微软雅黑" panose="020B0503020204020204" pitchFamily="34" charset="-122"/>
              </a:defRPr>
            </a:lvl5pPr>
          </a:lstStyle>
          <a:p>
            <a:pPr lvl="0"/>
            <a:r>
              <a:rPr dirty="0">
                <a:sym typeface="+mn-ea"/>
              </a:rPr>
              <a:t>单击此处编辑母版文本样式</a:t>
            </a:r>
            <a:endParaRPr dirty="0">
              <a:sym typeface="+mn-ea"/>
            </a:endParaRPr>
          </a:p>
        </p:txBody>
      </p:sp>
      <p:sp>
        <p:nvSpPr>
          <p:cNvPr id="5" name="日期占位符 4"/>
          <p:cNvSpPr>
            <a:spLocks noGrp="1"/>
          </p:cNvSpPr>
          <p:nvPr>
            <p:ph type="dt" sz="half" idx="10"/>
            <p:custDataLst>
              <p:tags r:id="rId4"/>
            </p:custDataLst>
          </p:nvPr>
        </p:nvSpPr>
        <p:spPr/>
        <p:txBody>
          <a:bodyPr/>
          <a:lstStyle/>
          <a:p>
            <a:fld id="{9EFD9D74-47D9-4702-A33C-335B63B48DBF}" type="datetimeFigureOut">
              <a:rPr lang="zh-CN" altLang="en-US" smtClean="0"/>
            </a:fld>
            <a:endParaRPr lang="zh-CN" altLang="en-US" dirty="0"/>
          </a:p>
        </p:txBody>
      </p:sp>
      <p:sp>
        <p:nvSpPr>
          <p:cNvPr id="6" name="页脚占位符 5"/>
          <p:cNvSpPr>
            <a:spLocks noGrp="1"/>
          </p:cNvSpPr>
          <p:nvPr>
            <p:ph type="ftr" sz="quarter" idx="11"/>
            <p:custDataLst>
              <p:tags r:id="rId5"/>
            </p:custDataLst>
          </p:nvPr>
        </p:nvSpPr>
        <p:spPr/>
        <p:txBody>
          <a:bodyPr/>
          <a:lstStyle/>
          <a:p>
            <a:endParaRPr lang="zh-CN" altLang="en-US" dirty="0"/>
          </a:p>
        </p:txBody>
      </p:sp>
      <p:sp>
        <p:nvSpPr>
          <p:cNvPr id="7" name="灯片编号占位符 6"/>
          <p:cNvSpPr>
            <a:spLocks noGrp="1"/>
          </p:cNvSpPr>
          <p:nvPr>
            <p:ph type="sldNum" sz="quarter" idx="12"/>
            <p:custDataLst>
              <p:tags r:id="rId6"/>
            </p:custDataLst>
          </p:nvPr>
        </p:nvSpPr>
        <p:spPr/>
        <p:txBody>
          <a:bodyPr/>
          <a:lstStyle/>
          <a:p>
            <a:fld id="{FABC47A4-756D-490B-A52F-7D9E2C9FC05F}" type="slidenum">
              <a:rPr lang="zh-CN" altLang="en-US" smtClean="0"/>
            </a:fld>
            <a:endParaRPr lang="zh-CN" altLang="en-US"/>
          </a:p>
        </p:txBody>
      </p:sp>
      <p:sp>
        <p:nvSpPr>
          <p:cNvPr id="9" name="标题 8"/>
          <p:cNvSpPr>
            <a:spLocks noGrp="1"/>
          </p:cNvSpPr>
          <p:nvPr>
            <p:ph type="title"/>
            <p:custDataLst>
              <p:tags r:id="rId7"/>
            </p:custDataLst>
          </p:nvPr>
        </p:nvSpPr>
        <p:spPr/>
        <p:txBody>
          <a:bodyPr/>
          <a:lstStyle>
            <a:lvl1pPr>
              <a:defRPr baseline="0"/>
            </a:lvl1pPr>
          </a:lstStyle>
          <a:p>
            <a:r>
              <a:rPr lang="zh-CN" altLang="en-US"/>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2"/>
            </p:custDataLst>
          </p:nvPr>
        </p:nvSpPr>
        <p:spPr>
          <a:xfrm>
            <a:off x="10234800" y="914400"/>
            <a:ext cx="1044000" cy="5029200"/>
          </a:xfrm>
        </p:spPr>
        <p:txBody>
          <a:bodyPr vert="eaVert" lIns="90000" tIns="46800" rIns="90000" bIns="46800" rtlCol="0" anchor="ctr" anchorCtr="0">
            <a:normAutofit/>
          </a:bodyPr>
          <a:lstStyle>
            <a:lvl1pPr marL="0" marR="0" lvl="0" algn="l" defTabSz="914400" rtl="0" eaLnBrk="1" fontAlgn="auto" latinLnBrk="0" hangingPunct="1">
              <a:lnSpc>
                <a:spcPct val="100000"/>
              </a:lnSpc>
              <a:spcAft>
                <a:spcPts val="0"/>
              </a:spcAft>
              <a:buNone/>
              <a:defRPr kumimoji="0" lang="zh-CN" altLang="en-US" sz="2800" b="1" i="0" u="none" strike="noStrike" kern="1200" cap="none" spc="300" normalizeH="0" baseline="0" noProof="1" dirty="0">
                <a:solidFill>
                  <a:schemeClr val="tx1">
                    <a:lumMod val="85000"/>
                    <a:lumOff val="15000"/>
                  </a:schemeClr>
                </a:solidFill>
                <a:uFillTx/>
                <a:latin typeface="Arial" panose="020B0604020202020204" pitchFamily="34" charset="0"/>
                <a:ea typeface="微软雅黑" panose="020B0503020204020204" pitchFamily="34" charset="-122"/>
                <a:cs typeface="+mj-cs"/>
                <a:sym typeface="+mn-ea"/>
              </a:defRPr>
            </a:lvl1pPr>
          </a:lstStyle>
          <a:p>
            <a:pPr lvl="0"/>
            <a:r>
              <a:rPr dirty="0">
                <a:sym typeface="+mn-ea"/>
              </a:rPr>
              <a:t>单击此处编辑标题</a:t>
            </a:r>
            <a:endParaRPr dirty="0">
              <a:sym typeface="+mn-ea"/>
            </a:endParaRPr>
          </a:p>
        </p:txBody>
      </p:sp>
      <p:sp>
        <p:nvSpPr>
          <p:cNvPr id="3" name="竖排文字占位符 2"/>
          <p:cNvSpPr>
            <a:spLocks noGrp="1"/>
          </p:cNvSpPr>
          <p:nvPr>
            <p:ph type="body" orient="vert" idx="1"/>
            <p:custDataLst>
              <p:tags r:id="rId3"/>
            </p:custDataLst>
          </p:nvPr>
        </p:nvSpPr>
        <p:spPr>
          <a:xfrm>
            <a:off x="914400" y="914400"/>
            <a:ext cx="9169200" cy="5029200"/>
          </a:xfrm>
        </p:spPr>
        <p:txBody>
          <a:bodyPr vert="eaVert" lIns="46800" tIns="46800" rIns="46800" bIns="46800"/>
          <a:lstStyle>
            <a:lvl1pPr marL="228600" indent="-228600" eaLnBrk="1" fontAlgn="auto" latinLnBrk="0" hangingPunct="1">
              <a:lnSpc>
                <a:spcPct val="130000"/>
              </a:lnSpc>
              <a:spcAft>
                <a:spcPts val="1000"/>
              </a:spcAft>
              <a:buFont typeface="Arial" panose="020B0604020202020204" pitchFamily="34" charset="0"/>
              <a:buChar char="●"/>
              <a:defRPr u="none" strike="noStrike" kern="1200" cap="none" spc="150" normalizeH="0" baseline="0">
                <a:solidFill>
                  <a:schemeClr val="tx1">
                    <a:lumMod val="65000"/>
                    <a:lumOff val="35000"/>
                  </a:schemeClr>
                </a:solidFill>
                <a:uFillTx/>
              </a:defRPr>
            </a:lvl1pPr>
            <a:lvl2pPr marL="685800" indent="-228600" defTabSz="914400" eaLnBrk="1" fontAlgn="auto" latinLnBrk="0" hangingPunct="1">
              <a:lnSpc>
                <a:spcPct val="120000"/>
              </a:lnSpc>
              <a:spcAft>
                <a:spcPts val="600"/>
              </a:spcAft>
              <a:buFont typeface="Arial" panose="020B0604020202020204" pitchFamily="34" charset="0"/>
              <a:buChar char="●"/>
              <a:tabLst>
                <a:tab pos="1609725" algn="l"/>
                <a:tab pos="1609725" algn="l"/>
                <a:tab pos="1609725" algn="l"/>
                <a:tab pos="1609725" algn="l"/>
              </a:tabLst>
              <a:defRPr u="none" strike="noStrike" kern="1200" cap="none" spc="150" normalizeH="0" baseline="0">
                <a:solidFill>
                  <a:schemeClr val="tx1">
                    <a:lumMod val="65000"/>
                    <a:lumOff val="35000"/>
                  </a:schemeClr>
                </a:solidFill>
                <a:uFillTx/>
              </a:defRPr>
            </a:lvl2pPr>
            <a:lvl3pPr marL="1143000" indent="-228600" eaLnBrk="1" fontAlgn="auto" latinLnBrk="0" hangingPunct="1">
              <a:lnSpc>
                <a:spcPct val="120000"/>
              </a:lnSpc>
              <a:spcAft>
                <a:spcPts val="600"/>
              </a:spcAft>
              <a:buFont typeface="Arial" panose="020B0604020202020204" pitchFamily="34" charset="0"/>
              <a:buChar char="●"/>
              <a:defRPr u="none" strike="noStrike" kern="1200" cap="none" spc="150" normalizeH="0" baseline="0">
                <a:solidFill>
                  <a:schemeClr val="tx1">
                    <a:lumMod val="65000"/>
                    <a:lumOff val="35000"/>
                  </a:schemeClr>
                </a:solidFill>
                <a:uFillTx/>
              </a:defRPr>
            </a:lvl3pPr>
            <a:lvl4pPr marL="1600200" indent="-228600" eaLnBrk="1" fontAlgn="auto" latinLnBrk="0" hangingPunct="1">
              <a:lnSpc>
                <a:spcPct val="120000"/>
              </a:lnSpc>
              <a:spcAft>
                <a:spcPts val="300"/>
              </a:spcAft>
              <a:buFont typeface="Wingdings" panose="05000000000000000000" charset="0"/>
              <a:buChar char=""/>
              <a:defRPr u="none" strike="noStrike" kern="1200" cap="none" spc="150" normalizeH="0" baseline="0">
                <a:solidFill>
                  <a:schemeClr val="tx1">
                    <a:lumMod val="65000"/>
                    <a:lumOff val="35000"/>
                  </a:schemeClr>
                </a:solidFill>
                <a:uFillTx/>
              </a:defRPr>
            </a:lvl4pPr>
            <a:lvl5pPr marL="2057400" indent="-228600" eaLnBrk="1" fontAlgn="auto" latinLnBrk="0" hangingPunct="1">
              <a:lnSpc>
                <a:spcPct val="120000"/>
              </a:lnSpc>
              <a:spcAft>
                <a:spcPts val="300"/>
              </a:spcAft>
              <a:buFont typeface="Arial" panose="020B0604020202020204" pitchFamily="34" charset="0"/>
              <a:buChar char="•"/>
              <a:defRPr u="none" strike="noStrike" kern="1200" cap="none" spc="150" normalizeH="0" baseline="0">
                <a:solidFill>
                  <a:schemeClr val="tx1">
                    <a:lumMod val="65000"/>
                    <a:lumOff val="35000"/>
                  </a:schemeClr>
                </a:solidFill>
                <a:uFillTx/>
              </a:defRPr>
            </a:lvl5p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10"/>
            <p:custDataLst>
              <p:tags r:id="rId4"/>
            </p:custDataLst>
          </p:nvPr>
        </p:nvSpPr>
        <p:spPr/>
        <p:txBody>
          <a:bodyPr/>
          <a:lstStyle/>
          <a:p>
            <a:fld id="{760FBDFE-C587-4B4C-A407-44438C67B59E}" type="datetimeFigureOut">
              <a:rPr lang="zh-CN" altLang="en-US" smtClean="0"/>
            </a:fld>
            <a:endParaRPr lang="zh-CN" altLang="en-US"/>
          </a:p>
        </p:txBody>
      </p:sp>
      <p:sp>
        <p:nvSpPr>
          <p:cNvPr id="5" name="页脚占位符 4"/>
          <p:cNvSpPr>
            <a:spLocks noGrp="1"/>
          </p:cNvSpPr>
          <p:nvPr>
            <p:ph type="ftr" sz="quarter" idx="11"/>
            <p:custDataLst>
              <p:tags r:id="rId5"/>
            </p:custDataLst>
          </p:nvPr>
        </p:nvSpPr>
        <p:spPr/>
        <p:txBody>
          <a:bodyPr/>
          <a:lstStyle/>
          <a:p>
            <a:endParaRPr lang="zh-CN" altLang="en-US"/>
          </a:p>
        </p:txBody>
      </p:sp>
      <p:sp>
        <p:nvSpPr>
          <p:cNvPr id="6" name="灯片编号占位符 5"/>
          <p:cNvSpPr>
            <a:spLocks noGrp="1"/>
          </p:cNvSpPr>
          <p:nvPr>
            <p:ph type="sldNum" sz="quarter" idx="12"/>
            <p:custDataLst>
              <p:tags r:id="rId6"/>
            </p:custDataLst>
          </p:nvPr>
        </p:nvSpPr>
        <p:spPr/>
        <p:txBody>
          <a:bodyPr/>
          <a:lstStyle/>
          <a:p>
            <a:fld id="{49AE70B2-8BF9-45C0-BB95-33D1B9D3A854}"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8" Type="http://schemas.openxmlformats.org/officeDocument/2006/relationships/theme" Target="../theme/theme1.xml"/><Relationship Id="rId17" Type="http://schemas.openxmlformats.org/officeDocument/2006/relationships/tags" Target="../tags/tag62.xml"/><Relationship Id="rId16" Type="http://schemas.openxmlformats.org/officeDocument/2006/relationships/tags" Target="../tags/tag61.xml"/><Relationship Id="rId15" Type="http://schemas.openxmlformats.org/officeDocument/2006/relationships/tags" Target="../tags/tag60.xml"/><Relationship Id="rId14" Type="http://schemas.openxmlformats.org/officeDocument/2006/relationships/tags" Target="../tags/tag59.xml"/><Relationship Id="rId13" Type="http://schemas.openxmlformats.org/officeDocument/2006/relationships/tags" Target="../tags/tag58.xml"/><Relationship Id="rId12" Type="http://schemas.openxmlformats.org/officeDocument/2006/relationships/tags" Target="../tags/tag57.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2"/>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endParaRPr lang="zh-CN" altLang="en-US" dirty="0"/>
          </a:p>
        </p:txBody>
      </p:sp>
      <p:sp>
        <p:nvSpPr>
          <p:cNvPr id="3" name="文本占位符 2"/>
          <p:cNvSpPr>
            <a:spLocks noGrp="1"/>
          </p:cNvSpPr>
          <p:nvPr>
            <p:ph type="body" idx="1"/>
            <p:custDataLst>
              <p:tags r:id="rId13"/>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endParaRPr lang="zh-CN" altLang="en-US" dirty="0"/>
          </a:p>
          <a:p>
            <a:pPr lvl="1"/>
            <a:r>
              <a:rPr lang="zh-CN" altLang="en-US" dirty="0"/>
              <a:t>第二级</a:t>
            </a:r>
            <a:endParaRPr lang="zh-CN" altLang="en-US" dirty="0"/>
          </a:p>
          <a:p>
            <a:pPr lvl="2"/>
            <a:r>
              <a:rPr lang="zh-CN" altLang="en-US" dirty="0"/>
              <a:t>第三级</a:t>
            </a:r>
            <a:endParaRPr lang="zh-CN" altLang="en-US" dirty="0"/>
          </a:p>
          <a:p>
            <a:pPr lvl="3"/>
            <a:r>
              <a:rPr lang="zh-CN" altLang="en-US" dirty="0"/>
              <a:t>第四级</a:t>
            </a:r>
            <a:endParaRPr lang="zh-CN" altLang="en-US" dirty="0"/>
          </a:p>
          <a:p>
            <a:pPr lvl="4"/>
            <a:r>
              <a:rPr lang="zh-CN" altLang="en-US" dirty="0"/>
              <a:t>第五级</a:t>
            </a:r>
            <a:endParaRPr lang="zh-CN" altLang="en-US" dirty="0"/>
          </a:p>
        </p:txBody>
      </p:sp>
      <p:sp>
        <p:nvSpPr>
          <p:cNvPr id="4" name="日期占位符 3"/>
          <p:cNvSpPr>
            <a:spLocks noGrp="1"/>
          </p:cNvSpPr>
          <p:nvPr>
            <p:ph type="dt" sz="half" idx="2"/>
            <p:custDataLst>
              <p:tags r:id="rId14"/>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fld>
            <a:endParaRPr lang="zh-CN" altLang="en-US"/>
          </a:p>
        </p:txBody>
      </p:sp>
      <p:sp>
        <p:nvSpPr>
          <p:cNvPr id="5" name="页脚占位符 4"/>
          <p:cNvSpPr>
            <a:spLocks noGrp="1"/>
          </p:cNvSpPr>
          <p:nvPr>
            <p:ph type="ftr" sz="quarter" idx="3"/>
            <p:custDataLst>
              <p:tags r:id="rId15"/>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6"/>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fld>
            <a:endParaRPr lang="zh-CN" altLang="en-US" dirty="0"/>
          </a:p>
        </p:txBody>
      </p:sp>
      <p:sp>
        <p:nvSpPr>
          <p:cNvPr id="7" name="KSO_TEMPLATE" hidden="1"/>
          <p:cNvSpPr/>
          <p:nvPr>
            <p:custDataLst>
              <p:tags r:id="rId17"/>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7.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9.xml"/><Relationship Id="rId1" Type="http://schemas.openxmlformats.org/officeDocument/2006/relationships/tags" Target="../tags/tag68.xml"/></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2.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7.xml"/><Relationship Id="rId1" Type="http://schemas.openxmlformats.org/officeDocument/2006/relationships/tags" Target="../tags/tag6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7.xml"/><Relationship Id="rId1" Type="http://schemas.openxmlformats.org/officeDocument/2006/relationships/tags" Target="../tags/tag6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7.xml"/><Relationship Id="rId1" Type="http://schemas.openxmlformats.org/officeDocument/2006/relationships/tags" Target="../tags/tag6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561029" y="1589630"/>
            <a:ext cx="9700291" cy="2082108"/>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lnSpc>
                <a:spcPct val="130000"/>
              </a:lnSpc>
            </a:pPr>
            <a:r>
              <a:rPr lang="zh-CN" altLang="en-US" sz="4000" i="1" dirty="0">
                <a:solidFill>
                  <a:srgbClr val="29AAF8"/>
                </a:solidFill>
                <a:latin typeface="Century Gothic" panose="020B0502020202020204" pitchFamily="34" charset="0"/>
                <a:ea typeface="冬青黑体简体中文 W3" panose="020B0300000000000000" pitchFamily="34" charset="-122"/>
              </a:rPr>
              <a:t>课题：演讲</a:t>
            </a:r>
            <a:endParaRPr lang="en-US" altLang="zh-CN" sz="4000" i="1" dirty="0">
              <a:solidFill>
                <a:srgbClr val="29AAF8"/>
              </a:solidFill>
              <a:latin typeface="Century Gothic" panose="020B0502020202020204" pitchFamily="34" charset="0"/>
              <a:ea typeface="冬青黑体简体中文 W3" panose="020B0300000000000000" pitchFamily="34" charset="-122"/>
            </a:endParaRPr>
          </a:p>
          <a:p>
            <a:pPr algn="ctr">
              <a:lnSpc>
                <a:spcPct val="130000"/>
              </a:lnSpc>
            </a:pPr>
            <a:r>
              <a:rPr lang="zh-CN" altLang="en-US" sz="3200" i="1" dirty="0">
                <a:solidFill>
                  <a:srgbClr val="29AAF8"/>
                </a:solidFill>
                <a:latin typeface="Century Gothic" panose="020B0502020202020204" pitchFamily="34" charset="0"/>
                <a:ea typeface="冬青黑体简体中文 W3" panose="020B0300000000000000" pitchFamily="34" charset="-122"/>
              </a:rPr>
              <a:t>难点名称：</a:t>
            </a:r>
            <a:r>
              <a:rPr lang="zh-CN" altLang="en-US" sz="3200" b="1" dirty="0">
                <a:latin typeface="楷体" panose="02010609060101010101" pitchFamily="49" charset="-122"/>
                <a:ea typeface="楷体" panose="02010609060101010101" pitchFamily="49" charset="-122"/>
              </a:rPr>
              <a:t>初步了解演讲、写好演讲稿的要求，能根据选定的演讲内容拟定题目进行演讲练习</a:t>
            </a:r>
            <a:r>
              <a:rPr lang="zh-CN" altLang="zh-CN" sz="3200" b="1" dirty="0">
                <a:latin typeface="楷体" panose="02010609060101010101" pitchFamily="49" charset="-122"/>
                <a:ea typeface="楷体" panose="02010609060101010101" pitchFamily="49" charset="-122"/>
              </a:rPr>
              <a:t>。</a:t>
            </a:r>
            <a:endParaRPr lang="zh-CN" altLang="en-US" sz="3200" i="1" dirty="0">
              <a:solidFill>
                <a:srgbClr val="29AAF8"/>
              </a:solidFill>
              <a:latin typeface="楷体" panose="02010609060101010101" pitchFamily="49" charset="-122"/>
              <a:ea typeface="楷体" panose="02010609060101010101" pitchFamily="49" charset="-122"/>
            </a:endParaRPr>
          </a:p>
        </p:txBody>
      </p:sp>
      <p:sp>
        <p:nvSpPr>
          <p:cNvPr id="4" name="灯片编号占位符 3"/>
          <p:cNvSpPr>
            <a:spLocks noGrp="1"/>
          </p:cNvSpPr>
          <p:nvPr>
            <p:ph type="sldNum" sz="quarter" idx="12"/>
          </p:nvPr>
        </p:nvSpPr>
        <p:spPr/>
        <p:txBody>
          <a:bodyPr/>
          <a:lstStyle/>
          <a:p>
            <a:fld id="{7733EF79-204E-44E9-9497-DC3F3763FC2D}" type="slidenum">
              <a:rPr lang="zh-CN" altLang="en-US" smtClean="0"/>
            </a:fld>
            <a:endParaRPr lang="zh-CN" altLang="en-US" dirty="0"/>
          </a:p>
        </p:txBody>
      </p:sp>
      <p:sp>
        <p:nvSpPr>
          <p:cNvPr id="7" name="矩形 6"/>
          <p:cNvSpPr/>
          <p:nvPr/>
        </p:nvSpPr>
        <p:spPr>
          <a:xfrm>
            <a:off x="90213" y="116646"/>
            <a:ext cx="3508664" cy="416653"/>
          </a:xfrm>
          <a:prstGeom prst="rect">
            <a:avLst/>
          </a:prstGeom>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lnSpc>
                <a:spcPct val="130000"/>
              </a:lnSpc>
            </a:pPr>
            <a:r>
              <a:rPr lang="zh-CN" altLang="en-US" dirty="0">
                <a:solidFill>
                  <a:srgbClr val="2089F4"/>
                </a:solidFill>
                <a:latin typeface="Century Gothic" panose="020B0502020202020204" pitchFamily="34" charset="0"/>
                <a:ea typeface="冬青黑体简体中文 W3" panose="020B0300000000000000" pitchFamily="34" charset="-122"/>
              </a:rPr>
              <a:t>六年级</a:t>
            </a:r>
            <a:r>
              <a:rPr lang="en-US" altLang="zh-CN" dirty="0">
                <a:solidFill>
                  <a:srgbClr val="2089F4"/>
                </a:solidFill>
                <a:latin typeface="Century Gothic" panose="020B0502020202020204" pitchFamily="34" charset="0"/>
                <a:ea typeface="冬青黑体简体中文 W3" panose="020B0300000000000000" pitchFamily="34" charset="-122"/>
              </a:rPr>
              <a:t>-</a:t>
            </a:r>
            <a:r>
              <a:rPr lang="zh-CN" altLang="en-US" dirty="0">
                <a:solidFill>
                  <a:srgbClr val="2089F4"/>
                </a:solidFill>
                <a:latin typeface="Century Gothic" panose="020B0502020202020204" pitchFamily="34" charset="0"/>
                <a:ea typeface="冬青黑体简体中文 W3" panose="020B0300000000000000" pitchFamily="34" charset="-122"/>
              </a:rPr>
              <a:t>上册</a:t>
            </a:r>
            <a:r>
              <a:rPr lang="en-US" altLang="zh-CN" dirty="0">
                <a:solidFill>
                  <a:srgbClr val="2089F4"/>
                </a:solidFill>
                <a:latin typeface="Century Gothic" panose="020B0502020202020204" pitchFamily="34" charset="0"/>
                <a:ea typeface="冬青黑体简体中文 W3" panose="020B0300000000000000" pitchFamily="34" charset="-122"/>
              </a:rPr>
              <a:t>-</a:t>
            </a:r>
            <a:r>
              <a:rPr lang="zh-CN" altLang="en-US" dirty="0">
                <a:solidFill>
                  <a:srgbClr val="2089F4"/>
                </a:solidFill>
                <a:latin typeface="Century Gothic" panose="020B0502020202020204" pitchFamily="34" charset="0"/>
                <a:ea typeface="冬青黑体简体中文 W3" panose="020B0300000000000000" pitchFamily="34" charset="-122"/>
              </a:rPr>
              <a:t>第二单元口语交际</a:t>
            </a:r>
            <a:endParaRPr lang="en-US" altLang="zh-CN" dirty="0">
              <a:solidFill>
                <a:srgbClr val="2089F4"/>
              </a:solidFill>
              <a:latin typeface="Century Gothic" panose="020B0502020202020204" pitchFamily="34" charset="0"/>
              <a:ea typeface="冬青黑体简体中文 W3" panose="020B0300000000000000" pitchFamily="3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2"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2)">
                                      <p:cBhvr>
                                        <p:cTn id="7" dur="750"/>
                                        <p:tgtEl>
                                          <p:spTgt spid="2"/>
                                        </p:tgtEl>
                                      </p:cBhvr>
                                    </p:animEffect>
                                  </p:childTnLst>
                                </p:cTn>
                              </p:par>
                              <p:par>
                                <p:cTn id="8" presetID="21"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heel(2)">
                                      <p:cBhvr>
                                        <p:cTn id="10" dur="75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7" grpId="0" bldLvl="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PA_圆角矩形 9"/>
          <p:cNvSpPr/>
          <p:nvPr>
            <p:custDataLst>
              <p:tags r:id="rId1"/>
            </p:custDataLst>
          </p:nvPr>
        </p:nvSpPr>
        <p:spPr>
          <a:xfrm>
            <a:off x="0" y="303235"/>
            <a:ext cx="487837" cy="500380"/>
          </a:xfrm>
          <a:prstGeom prst="roundRect">
            <a:avLst>
              <a:gd name="adj" fmla="val 0"/>
            </a:avLst>
          </a:prstGeom>
          <a:solidFill>
            <a:srgbClr val="2AAE3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9" name="文本框 1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小结</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7" name="文本框 6"/>
          <p:cNvSpPr txBox="1"/>
          <p:nvPr/>
        </p:nvSpPr>
        <p:spPr>
          <a:xfrm>
            <a:off x="566737" y="1782481"/>
            <a:ext cx="11007311" cy="4031873"/>
          </a:xfrm>
          <a:prstGeom prst="rect">
            <a:avLst/>
          </a:prstGeom>
          <a:noFill/>
        </p:spPr>
        <p:txBody>
          <a:bodyPr wrap="square">
            <a:spAutoFit/>
          </a:bodyPr>
          <a:lstStyle/>
          <a:p>
            <a:r>
              <a:rPr lang="en-US" altLang="zh-CN" sz="3200" b="1" kern="100" dirty="0">
                <a:effectLst/>
                <a:ea typeface="黑体" panose="02010609060101010101" charset="-122"/>
                <a:cs typeface="Times New Roman" panose="02020603050405020304" pitchFamily="18" charset="0"/>
              </a:rPr>
              <a:t>        </a:t>
            </a:r>
            <a:r>
              <a:rPr lang="zh-CN" altLang="zh-CN" sz="3200" b="1" kern="100" dirty="0">
                <a:effectLst/>
                <a:ea typeface="黑体" panose="02010609060101010101" charset="-122"/>
                <a:cs typeface="Times New Roman" panose="02020603050405020304" pitchFamily="18" charset="0"/>
              </a:rPr>
              <a:t>成功的演讲要写好演讲稿，并熟练掌握演讲技巧</a:t>
            </a:r>
            <a:r>
              <a:rPr lang="zh-CN" altLang="en-US" sz="3200" b="1" kern="100" dirty="0">
                <a:effectLst/>
                <a:ea typeface="黑体" panose="02010609060101010101" charset="-122"/>
                <a:cs typeface="Times New Roman" panose="02020603050405020304" pitchFamily="18" charset="0"/>
              </a:rPr>
              <a:t>。</a:t>
            </a:r>
            <a:r>
              <a:rPr lang="zh-CN" altLang="zh-CN" sz="3200" b="1" kern="100" dirty="0">
                <a:effectLst/>
                <a:ea typeface="黑体" panose="02010609060101010101" charset="-122"/>
                <a:cs typeface="Times New Roman" panose="02020603050405020304" pitchFamily="18" charset="0"/>
              </a:rPr>
              <a:t>做好充分的准备，每个人都能成为成功的演讲者。请从“科学、读书、家乡</a:t>
            </a:r>
            <a:r>
              <a:rPr lang="zh-CN" altLang="zh-CN" sz="3200" b="1" kern="100" dirty="0">
                <a:ea typeface="黑体" panose="02010609060101010101" charset="-122"/>
                <a:cs typeface="Times New Roman" panose="02020603050405020304" pitchFamily="18" charset="0"/>
              </a:rPr>
              <a:t>新貌、健康</a:t>
            </a:r>
            <a:r>
              <a:rPr lang="zh-CN" altLang="en-US" sz="3200" b="1" kern="100" dirty="0">
                <a:effectLst/>
                <a:ea typeface="黑体" panose="02010609060101010101" charset="-122"/>
                <a:cs typeface="Times New Roman" panose="02020603050405020304" pitchFamily="18" charset="0"/>
              </a:rPr>
              <a:t>饮食</a:t>
            </a:r>
            <a:r>
              <a:rPr lang="zh-CN" altLang="zh-CN" sz="3200" b="1" kern="100" dirty="0">
                <a:effectLst/>
                <a:ea typeface="黑体" panose="02010609060101010101" charset="-122"/>
                <a:cs typeface="Times New Roman" panose="02020603050405020304" pitchFamily="18" charset="0"/>
              </a:rPr>
              <a:t>”四个话题中选一个话题范围，根据演讲内容拟定一个题目，如“读书的</a:t>
            </a:r>
            <a:r>
              <a:rPr lang="zh-CN" altLang="en-US" sz="3200" b="1" kern="100" dirty="0">
                <a:effectLst/>
                <a:ea typeface="黑体" panose="02010609060101010101" charset="-122"/>
                <a:cs typeface="Times New Roman" panose="02020603050405020304" pitchFamily="18" charset="0"/>
              </a:rPr>
              <a:t>快</a:t>
            </a:r>
            <a:r>
              <a:rPr lang="zh-CN" altLang="zh-CN" sz="3200" b="1" kern="100" dirty="0">
                <a:effectLst/>
                <a:ea typeface="黑体" panose="02010609060101010101" charset="-122"/>
                <a:cs typeface="Times New Roman" panose="02020603050405020304" pitchFamily="18" charset="0"/>
              </a:rPr>
              <a:t>乐”“远离垃圾食品，关注身体健康”完成演讲稿。注意</a:t>
            </a:r>
            <a:r>
              <a:rPr lang="zh-CN" altLang="zh-CN" sz="3200" b="1" kern="100" dirty="0">
                <a:solidFill>
                  <a:srgbClr val="FF0000"/>
                </a:solidFill>
                <a:effectLst/>
                <a:ea typeface="黑体" panose="02010609060101010101" charset="-122"/>
                <a:cs typeface="Times New Roman" panose="02020603050405020304" pitchFamily="18" charset="0"/>
              </a:rPr>
              <a:t>演讲稿观点要鲜明，选材要能说明观点，要有感染力。</a:t>
            </a:r>
            <a:r>
              <a:rPr lang="zh-CN" altLang="zh-CN" sz="3200" b="1" kern="100" dirty="0">
                <a:effectLst/>
                <a:ea typeface="黑体" panose="02010609060101010101" charset="-122"/>
                <a:cs typeface="Times New Roman" panose="02020603050405020304" pitchFamily="18" charset="0"/>
              </a:rPr>
              <a:t>写完后给家长演讲，</a:t>
            </a:r>
            <a:r>
              <a:rPr lang="zh-CN" altLang="zh-CN" sz="3200" b="1" kern="100" dirty="0">
                <a:solidFill>
                  <a:srgbClr val="FF0000"/>
                </a:solidFill>
                <a:effectLst/>
                <a:ea typeface="黑体" panose="02010609060101010101" charset="-122"/>
                <a:cs typeface="Times New Roman" panose="02020603050405020304" pitchFamily="18" charset="0"/>
              </a:rPr>
              <a:t>演讲时注意语气、语调适当，姿态大方，可以在演讲时利用停顿、重复或辅以动作强调重点，增强演讲的感染力。</a:t>
            </a:r>
            <a:endParaRPr lang="zh-CN" altLang="en-US" sz="3200" dirty="0">
              <a:solidFill>
                <a:srgbClr val="FF0000"/>
              </a:solidFill>
              <a:latin typeface="楷体" panose="02010609060101010101" pitchFamily="49" charset="-122"/>
              <a:ea typeface="楷体" panose="02010609060101010101" pitchFamily="49" charset="-122"/>
            </a:endParaRPr>
          </a:p>
        </p:txBody>
      </p:sp>
    </p:spTree>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custDataLst>
              <p:tags r:id="rId1"/>
            </p:custDataLst>
          </p:nvPr>
        </p:nvSpPr>
        <p:spPr/>
        <p:txBody>
          <a:bodyPr/>
          <a:p>
            <a:r>
              <a:rPr lang="zh-CN" altLang="zh-CN"/>
              <a:t>谢谢</a:t>
            </a:r>
            <a:endParaRPr lang="zh-CN" altLang="zh-CN"/>
          </a:p>
        </p:txBody>
      </p:sp>
    </p:spTree>
    <p:custDataLst>
      <p:tags r:id="rId2"/>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矩形 16"/>
          <p:cNvSpPr/>
          <p:nvPr/>
        </p:nvSpPr>
        <p:spPr>
          <a:xfrm>
            <a:off x="5238352" y="1239811"/>
            <a:ext cx="1715296" cy="814582"/>
          </a:xfrm>
          <a:prstGeom prst="rect">
            <a:avLst/>
          </a:prstGeom>
        </p:spPr>
        <p:txBody>
          <a:bodyPr wrap="square">
            <a:spAutoFit/>
          </a:bodyPr>
          <a:lstStyle/>
          <a:p>
            <a:pPr algn="ctr">
              <a:lnSpc>
                <a:spcPct val="130000"/>
              </a:lnSpc>
            </a:pPr>
            <a:r>
              <a:rPr lang="zh-CN" altLang="en-US" sz="4000" b="1" dirty="0">
                <a:solidFill>
                  <a:srgbClr val="29AAF8"/>
                </a:solidFill>
                <a:latin typeface="冬青黑体简体中文 W3" panose="020B0300000000000000" pitchFamily="34" charset="-122"/>
                <a:ea typeface="冬青黑体简体中文 W3" panose="020B0300000000000000" pitchFamily="34" charset="-122"/>
              </a:rPr>
              <a:t>目录</a:t>
            </a:r>
            <a:endParaRPr lang="en-US" altLang="zh-CN" sz="4000" b="1" dirty="0">
              <a:solidFill>
                <a:srgbClr val="29AAF8"/>
              </a:solidFill>
              <a:latin typeface="冬青黑体简体中文 W3" panose="020B0300000000000000" pitchFamily="34" charset="-122"/>
              <a:ea typeface="冬青黑体简体中文 W3" panose="020B0300000000000000" pitchFamily="34" charset="-122"/>
            </a:endParaRPr>
          </a:p>
        </p:txBody>
      </p:sp>
      <p:sp>
        <p:nvSpPr>
          <p:cNvPr id="46" name="矩形 45"/>
          <p:cNvSpPr/>
          <p:nvPr/>
        </p:nvSpPr>
        <p:spPr>
          <a:xfrm>
            <a:off x="4621380" y="1795877"/>
            <a:ext cx="2949243" cy="663451"/>
          </a:xfrm>
          <a:prstGeom prst="rect">
            <a:avLst/>
          </a:prstGeom>
        </p:spPr>
        <p:txBody>
          <a:bodyPr wrap="square">
            <a:spAutoFit/>
          </a:bodyPr>
          <a:lstStyle/>
          <a:p>
            <a:pPr algn="ctr">
              <a:lnSpc>
                <a:spcPct val="130000"/>
              </a:lnSpc>
            </a:pPr>
            <a:r>
              <a:rPr lang="en-US" altLang="zh-CN" sz="3200" dirty="0">
                <a:solidFill>
                  <a:srgbClr val="29AAF8"/>
                </a:solidFill>
                <a:latin typeface="Century Gothic" panose="020B0502020202020204" pitchFamily="34" charset="0"/>
                <a:ea typeface="冬青黑体简体中文 W3" panose="020B0300000000000000" pitchFamily="34" charset="-122"/>
              </a:rPr>
              <a:t>CONTENTS</a:t>
            </a:r>
            <a:endParaRPr lang="en-US" altLang="zh-CN" sz="3200" dirty="0">
              <a:solidFill>
                <a:srgbClr val="29AAF8"/>
              </a:solidFill>
              <a:latin typeface="Century Gothic" panose="020B0502020202020204" pitchFamily="34" charset="0"/>
              <a:ea typeface="冬青黑体简体中文 W3" panose="020B0300000000000000" pitchFamily="34" charset="-122"/>
            </a:endParaRPr>
          </a:p>
        </p:txBody>
      </p:sp>
      <p:sp>
        <p:nvSpPr>
          <p:cNvPr id="2" name="灯片编号占位符 1"/>
          <p:cNvSpPr>
            <a:spLocks noGrp="1"/>
          </p:cNvSpPr>
          <p:nvPr>
            <p:ph type="sldNum" sz="quarter" idx="12"/>
          </p:nvPr>
        </p:nvSpPr>
        <p:spPr/>
        <p:txBody>
          <a:bodyPr/>
          <a:lstStyle/>
          <a:p>
            <a:fld id="{7733EF79-204E-44E9-9497-DC3F3763FC2D}" type="slidenum">
              <a:rPr lang="zh-CN" altLang="en-US" smtClean="0"/>
            </a:fld>
            <a:endParaRPr lang="zh-CN" altLang="en-US" dirty="0"/>
          </a:p>
        </p:txBody>
      </p:sp>
      <p:graphicFrame>
        <p:nvGraphicFramePr>
          <p:cNvPr id="3" name="图示 2"/>
          <p:cNvGraphicFramePr/>
          <p:nvPr/>
        </p:nvGraphicFramePr>
        <p:xfrm>
          <a:off x="1132514" y="2869035"/>
          <a:ext cx="9622172" cy="2025907"/>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decel="100000" fill="hold" grpId="0" nodeType="withEffect">
                                  <p:stCondLst>
                                    <p:cond delay="10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0-#ppt_h/2"/>
                                          </p:val>
                                        </p:tav>
                                        <p:tav tm="100000">
                                          <p:val>
                                            <p:strVal val="#ppt_y"/>
                                          </p:val>
                                        </p:tav>
                                      </p:tavLst>
                                    </p:anim>
                                  </p:childTnLst>
                                </p:cTn>
                              </p:par>
                              <p:par>
                                <p:cTn id="9" presetID="2" presetClass="entr" presetSubtype="1" decel="100000" fill="hold" grpId="0" nodeType="withEffect">
                                  <p:stCondLst>
                                    <p:cond delay="100"/>
                                  </p:stCondLst>
                                  <p:iterate type="lt">
                                    <p:tmPct val="10000"/>
                                  </p:iterate>
                                  <p:childTnLst>
                                    <p:set>
                                      <p:cBhvr>
                                        <p:cTn id="10" dur="1" fill="hold">
                                          <p:stCondLst>
                                            <p:cond delay="0"/>
                                          </p:stCondLst>
                                        </p:cTn>
                                        <p:tgtEl>
                                          <p:spTgt spid="46"/>
                                        </p:tgtEl>
                                        <p:attrNameLst>
                                          <p:attrName>style.visibility</p:attrName>
                                        </p:attrNameLst>
                                      </p:cBhvr>
                                      <p:to>
                                        <p:strVal val="visible"/>
                                      </p:to>
                                    </p:set>
                                    <p:anim calcmode="lin" valueType="num">
                                      <p:cBhvr additive="base">
                                        <p:cTn id="11" dur="500" fill="hold"/>
                                        <p:tgtEl>
                                          <p:spTgt spid="46"/>
                                        </p:tgtEl>
                                        <p:attrNameLst>
                                          <p:attrName>ppt_x</p:attrName>
                                        </p:attrNameLst>
                                      </p:cBhvr>
                                      <p:tavLst>
                                        <p:tav tm="0">
                                          <p:val>
                                            <p:strVal val="#ppt_x"/>
                                          </p:val>
                                        </p:tav>
                                        <p:tav tm="100000">
                                          <p:val>
                                            <p:strVal val="#ppt_x"/>
                                          </p:val>
                                        </p:tav>
                                      </p:tavLst>
                                    </p:anim>
                                    <p:anim calcmode="lin" valueType="num">
                                      <p:cBhvr additive="base">
                                        <p:cTn id="12" dur="500" fill="hold"/>
                                        <p:tgtEl>
                                          <p:spTgt spid="46"/>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4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圆角矩形 9"/>
          <p:cNvSpPr/>
          <p:nvPr>
            <p:custDataLst>
              <p:tags r:id="rId1"/>
            </p:custDataLst>
          </p:nvPr>
        </p:nvSpPr>
        <p:spPr>
          <a:xfrm>
            <a:off x="0" y="303235"/>
            <a:ext cx="487837" cy="500380"/>
          </a:xfrm>
          <a:prstGeom prst="roundRect">
            <a:avLst>
              <a:gd name="adj" fmla="val 0"/>
            </a:avLst>
          </a:prstGeom>
          <a:solidFill>
            <a:schemeClr val="accent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608682" y="144787"/>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导入</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灯片编号占位符 1"/>
          <p:cNvSpPr>
            <a:spLocks noGrp="1"/>
          </p:cNvSpPr>
          <p:nvPr>
            <p:ph type="sldNum" sz="quarter" idx="12"/>
          </p:nvPr>
        </p:nvSpPr>
        <p:spPr>
          <a:xfrm>
            <a:off x="7916896" y="6176685"/>
            <a:ext cx="2743200" cy="365125"/>
          </a:xfrm>
        </p:spPr>
        <p:txBody>
          <a:bodyPr/>
          <a:lstStyle/>
          <a:p>
            <a:fld id="{7733EF79-204E-44E9-9497-DC3F3763FC2D}" type="slidenum">
              <a:rPr lang="zh-CN" altLang="en-US" smtClean="0"/>
            </a:fld>
            <a:endParaRPr lang="zh-CN" altLang="en-US" dirty="0"/>
          </a:p>
        </p:txBody>
      </p:sp>
      <p:sp>
        <p:nvSpPr>
          <p:cNvPr id="3" name="文本框 2"/>
          <p:cNvSpPr txBox="1"/>
          <p:nvPr/>
        </p:nvSpPr>
        <p:spPr>
          <a:xfrm>
            <a:off x="1168498" y="1924059"/>
            <a:ext cx="10024843" cy="2308324"/>
          </a:xfrm>
          <a:prstGeom prst="rect">
            <a:avLst/>
          </a:prstGeom>
          <a:noFill/>
        </p:spPr>
        <p:txBody>
          <a:bodyPr wrap="square" rtlCol="0">
            <a:spAutoFit/>
          </a:bodyPr>
          <a:lstStyle/>
          <a:p>
            <a:r>
              <a:rPr lang="zh-CN" altLang="en-US" sz="3600" dirty="0">
                <a:latin typeface="楷体" panose="02010609060101010101" pitchFamily="49" charset="-122"/>
                <a:ea typeface="楷体" panose="02010609060101010101" pitchFamily="49" charset="-122"/>
              </a:rPr>
              <a:t>    学校或班级里，有时要举行演讲比赛，如“祖国在我心中”“绿色伴我行”等演讲活动。你参加过这种活动吗？你做过演讲吗？谁来说说当时的感受。</a:t>
            </a:r>
            <a:endParaRPr lang="zh-CN" altLang="en-US" sz="2800" dirty="0">
              <a:latin typeface="楷体" panose="02010609060101010101" pitchFamily="49" charset="-122"/>
              <a:ea typeface="楷体" panose="02010609060101010101" pitchFamily="49" charset="-122"/>
            </a:endParaRPr>
          </a:p>
        </p:txBody>
      </p:sp>
    </p:spTree>
  </p:cSld>
  <p:clrMapOvr>
    <a:masterClrMapping/>
  </p:clrMapOvr>
  <p:transition spd="slow"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26" name="TextBox 109"/>
          <p:cNvSpPr txBox="1">
            <a:spLocks noChangeArrowheads="1"/>
          </p:cNvSpPr>
          <p:nvPr/>
        </p:nvSpPr>
        <p:spPr bwMode="auto">
          <a:xfrm>
            <a:off x="1603376" y="1"/>
            <a:ext cx="7707313"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hlink"/>
              </a:buClr>
              <a:buFont typeface="Wingdings" panose="05000000000000000000" pitchFamily="2" charset="2"/>
              <a:buChar char="v"/>
              <a:defRPr sz="3200">
                <a:solidFill>
                  <a:schemeClr val="tx2"/>
                </a:solidFill>
                <a:latin typeface="黑体" panose="02010609060101010101" charset="-122"/>
                <a:ea typeface="黑体" panose="02010609060101010101" charset="-122"/>
              </a:defRPr>
            </a:lvl1pPr>
            <a:lvl2pPr marL="742950" indent="-285750">
              <a:spcBef>
                <a:spcPct val="20000"/>
              </a:spcBef>
              <a:buClr>
                <a:schemeClr val="accent1"/>
              </a:buClr>
              <a:buFont typeface="Wingdings" panose="05000000000000000000" pitchFamily="2" charset="2"/>
              <a:buChar char="§"/>
              <a:defRPr sz="3200">
                <a:solidFill>
                  <a:schemeClr val="tx1"/>
                </a:solidFill>
                <a:latin typeface="黑体" panose="02010609060101010101" charset="-122"/>
                <a:ea typeface="黑体" panose="02010609060101010101" charset="-122"/>
              </a:defRPr>
            </a:lvl2pPr>
            <a:lvl3pPr marL="1143000" indent="-228600">
              <a:spcBef>
                <a:spcPct val="20000"/>
              </a:spcBef>
              <a:buClr>
                <a:schemeClr val="tx1"/>
              </a:buClr>
              <a:buChar char="•"/>
              <a:defRPr sz="3200">
                <a:solidFill>
                  <a:schemeClr val="tx1"/>
                </a:solidFill>
                <a:latin typeface="黑体" panose="02010609060101010101" charset="-122"/>
                <a:ea typeface="黑体" panose="02010609060101010101" charset="-122"/>
              </a:defRPr>
            </a:lvl3pPr>
            <a:lvl4pPr marL="1600200" indent="-228600">
              <a:spcBef>
                <a:spcPct val="20000"/>
              </a:spcBef>
              <a:buChar char="–"/>
              <a:defRPr sz="3200">
                <a:solidFill>
                  <a:schemeClr val="tx1"/>
                </a:solidFill>
                <a:latin typeface="黑体" panose="02010609060101010101" charset="-122"/>
                <a:ea typeface="黑体" panose="02010609060101010101" charset="-122"/>
              </a:defRPr>
            </a:lvl4pPr>
            <a:lvl5pPr marL="2057400" indent="-228600">
              <a:spcBef>
                <a:spcPct val="20000"/>
              </a:spcBef>
              <a:buChar char="»"/>
              <a:defRPr sz="3200">
                <a:solidFill>
                  <a:schemeClr val="tx1"/>
                </a:solidFill>
                <a:latin typeface="黑体" panose="02010609060101010101" charset="-122"/>
                <a:ea typeface="黑体" panose="02010609060101010101" charset="-122"/>
              </a:defRPr>
            </a:lvl5pPr>
            <a:lvl6pPr marL="25146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6pPr>
            <a:lvl7pPr marL="29718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7pPr>
            <a:lvl8pPr marL="34290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8pPr>
            <a:lvl9pPr marL="3886200" indent="-228600" eaLnBrk="0" fontAlgn="base" hangingPunct="0">
              <a:spcBef>
                <a:spcPct val="20000"/>
              </a:spcBef>
              <a:spcAft>
                <a:spcPct val="0"/>
              </a:spcAft>
              <a:buChar char="»"/>
              <a:defRPr sz="3200">
                <a:solidFill>
                  <a:schemeClr val="tx1"/>
                </a:solidFill>
                <a:latin typeface="黑体" panose="02010609060101010101" charset="-122"/>
                <a:ea typeface="黑体" panose="02010609060101010101" charset="-122"/>
              </a:defRPr>
            </a:lvl9pPr>
          </a:lstStyle>
          <a:p>
            <a:pPr eaLnBrk="1" hangingPunct="1">
              <a:spcBef>
                <a:spcPct val="0"/>
              </a:spcBef>
              <a:buClrTx/>
              <a:buFontTx/>
              <a:buNone/>
            </a:pPr>
            <a:r>
              <a:rPr lang="zh-CN" altLang="en-US" sz="4800" b="1">
                <a:solidFill>
                  <a:schemeClr val="bg1"/>
                </a:solidFill>
              </a:rPr>
              <a:t>活动与探究</a:t>
            </a:r>
            <a:r>
              <a:rPr lang="zh-CN" altLang="en-US" sz="2400" b="1">
                <a:solidFill>
                  <a:schemeClr val="bg1"/>
                </a:solidFill>
              </a:rPr>
              <a:t>（</a:t>
            </a:r>
            <a:r>
              <a:rPr lang="zh-CN" altLang="en-US" sz="2000" b="1">
                <a:solidFill>
                  <a:schemeClr val="bg1"/>
                </a:solidFill>
              </a:rPr>
              <a:t>温馨提示：规范操作、注意安全</a:t>
            </a:r>
            <a:r>
              <a:rPr lang="zh-CN" altLang="en-US" sz="2400" b="1">
                <a:solidFill>
                  <a:schemeClr val="bg1"/>
                </a:solidFill>
              </a:rPr>
              <a:t>）</a:t>
            </a:r>
            <a:endParaRPr lang="zh-CN" altLang="en-US" sz="4000" b="1">
              <a:solidFill>
                <a:schemeClr val="bg1"/>
              </a:solidFill>
            </a:endParaRPr>
          </a:p>
          <a:p>
            <a:pPr eaLnBrk="1" hangingPunct="1">
              <a:spcBef>
                <a:spcPct val="0"/>
              </a:spcBef>
              <a:buClrTx/>
              <a:buFontTx/>
              <a:buNone/>
            </a:pPr>
            <a:endParaRPr lang="zh-CN" altLang="en-US" sz="4000" b="1">
              <a:solidFill>
                <a:schemeClr val="bg1"/>
              </a:solidFill>
            </a:endParaRPr>
          </a:p>
        </p:txBody>
      </p:sp>
      <p:sp>
        <p:nvSpPr>
          <p:cNvPr id="68" name="PA_圆角矩形 9"/>
          <p:cNvSpPr/>
          <p:nvPr>
            <p:custDataLst>
              <p:tags r:id="rId1"/>
            </p:custDataLst>
          </p:nvPr>
        </p:nvSpPr>
        <p:spPr>
          <a:xfrm>
            <a:off x="0" y="303235"/>
            <a:ext cx="487837" cy="500380"/>
          </a:xfrm>
          <a:prstGeom prst="roundRect">
            <a:avLst>
              <a:gd name="adj" fmla="val 0"/>
            </a:avLst>
          </a:prstGeom>
          <a:solidFill>
            <a:srgbClr val="36E0F5"/>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9" name="文本框 68"/>
          <p:cNvSpPr txBox="1"/>
          <p:nvPr/>
        </p:nvSpPr>
        <p:spPr>
          <a:xfrm>
            <a:off x="587229" y="303234"/>
            <a:ext cx="1833708"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10" name="Text Box 10"/>
          <p:cNvSpPr txBox="1">
            <a:spLocks noChangeArrowheads="1"/>
          </p:cNvSpPr>
          <p:nvPr/>
        </p:nvSpPr>
        <p:spPr bwMode="auto">
          <a:xfrm>
            <a:off x="119764" y="907837"/>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dirty="0">
                <a:latin typeface="华文彩云" panose="02010800040101010101" pitchFamily="2" charset="-122"/>
                <a:ea typeface="华文彩云" panose="02010800040101010101" pitchFamily="2" charset="-122"/>
              </a:rPr>
              <a:t>难点突破</a:t>
            </a:r>
            <a:endParaRPr lang="zh-CN" altLang="zh-CN" sz="2400" dirty="0">
              <a:latin typeface="华文彩云" panose="02010800040101010101" pitchFamily="2" charset="-122"/>
              <a:ea typeface="华文彩云" panose="02010800040101010101" pitchFamily="2" charset="-122"/>
            </a:endParaRPr>
          </a:p>
        </p:txBody>
      </p:sp>
      <p:sp>
        <p:nvSpPr>
          <p:cNvPr id="3" name="文本框 2"/>
          <p:cNvSpPr txBox="1"/>
          <p:nvPr/>
        </p:nvSpPr>
        <p:spPr>
          <a:xfrm>
            <a:off x="4580453" y="1707208"/>
            <a:ext cx="2385831" cy="707886"/>
          </a:xfrm>
          <a:prstGeom prst="rect">
            <a:avLst/>
          </a:prstGeom>
          <a:noFill/>
        </p:spPr>
        <p:txBody>
          <a:bodyPr wrap="square" rtlCol="0">
            <a:spAutoFit/>
          </a:bodyPr>
          <a:lstStyle/>
          <a:p>
            <a:r>
              <a:rPr lang="zh-CN" altLang="en-US" sz="4000" dirty="0">
                <a:latin typeface="楷体" panose="02010609060101010101" pitchFamily="49" charset="-122"/>
                <a:ea typeface="楷体" panose="02010609060101010101" pitchFamily="49" charset="-122"/>
              </a:rPr>
              <a:t>演讲话题</a:t>
            </a:r>
            <a:endParaRPr lang="en-US" altLang="zh-CN" sz="4000" dirty="0">
              <a:latin typeface="楷体" panose="02010609060101010101" pitchFamily="49" charset="-122"/>
              <a:ea typeface="楷体" panose="02010609060101010101" pitchFamily="49" charset="-122"/>
            </a:endParaRPr>
          </a:p>
        </p:txBody>
      </p:sp>
      <p:sp>
        <p:nvSpPr>
          <p:cNvPr id="4" name="文本框 3"/>
          <p:cNvSpPr txBox="1"/>
          <p:nvPr/>
        </p:nvSpPr>
        <p:spPr>
          <a:xfrm>
            <a:off x="4774329" y="2842468"/>
            <a:ext cx="3828250" cy="2308324"/>
          </a:xfrm>
          <a:prstGeom prst="rect">
            <a:avLst/>
          </a:prstGeom>
          <a:noFill/>
        </p:spPr>
        <p:txBody>
          <a:bodyPr wrap="square" rtlCol="0">
            <a:spAutoFit/>
          </a:bodyPr>
          <a:lstStyle/>
          <a:p>
            <a:r>
              <a:rPr lang="zh-CN" altLang="en-US" sz="3600" dirty="0">
                <a:solidFill>
                  <a:srgbClr val="FF0000"/>
                </a:solidFill>
                <a:latin typeface="楷体" panose="02010609060101010101" pitchFamily="49" charset="-122"/>
                <a:ea typeface="楷体" panose="02010609060101010101" pitchFamily="49" charset="-122"/>
              </a:rPr>
              <a:t>科学 </a:t>
            </a:r>
            <a:endParaRPr lang="en-US" altLang="zh-CN" sz="3600" dirty="0">
              <a:solidFill>
                <a:srgbClr val="FF0000"/>
              </a:solidFill>
              <a:latin typeface="楷体" panose="02010609060101010101" pitchFamily="49" charset="-122"/>
              <a:ea typeface="楷体" panose="02010609060101010101" pitchFamily="49" charset="-122"/>
            </a:endParaRPr>
          </a:p>
          <a:p>
            <a:r>
              <a:rPr lang="zh-CN" altLang="en-US" sz="3600" dirty="0">
                <a:solidFill>
                  <a:srgbClr val="FF0000"/>
                </a:solidFill>
                <a:latin typeface="楷体" panose="02010609060101010101" pitchFamily="49" charset="-122"/>
                <a:ea typeface="楷体" panose="02010609060101010101" pitchFamily="49" charset="-122"/>
              </a:rPr>
              <a:t>读书</a:t>
            </a:r>
            <a:endParaRPr lang="en-US" altLang="zh-CN" sz="3600" dirty="0">
              <a:solidFill>
                <a:srgbClr val="FF0000"/>
              </a:solidFill>
              <a:latin typeface="楷体" panose="02010609060101010101" pitchFamily="49" charset="-122"/>
              <a:ea typeface="楷体" panose="02010609060101010101" pitchFamily="49" charset="-122"/>
            </a:endParaRPr>
          </a:p>
          <a:p>
            <a:r>
              <a:rPr lang="zh-CN" altLang="en-US" sz="3600" dirty="0">
                <a:solidFill>
                  <a:srgbClr val="FF0000"/>
                </a:solidFill>
                <a:latin typeface="楷体" panose="02010609060101010101" pitchFamily="49" charset="-122"/>
                <a:ea typeface="楷体" panose="02010609060101010101" pitchFamily="49" charset="-122"/>
              </a:rPr>
              <a:t>家乡新貌</a:t>
            </a:r>
            <a:endParaRPr lang="en-US" altLang="zh-CN" sz="3600" dirty="0">
              <a:solidFill>
                <a:srgbClr val="FF0000"/>
              </a:solidFill>
              <a:latin typeface="楷体" panose="02010609060101010101" pitchFamily="49" charset="-122"/>
              <a:ea typeface="楷体" panose="02010609060101010101" pitchFamily="49" charset="-122"/>
            </a:endParaRPr>
          </a:p>
          <a:p>
            <a:r>
              <a:rPr lang="zh-CN" altLang="en-US" sz="3600" dirty="0">
                <a:solidFill>
                  <a:srgbClr val="FF0000"/>
                </a:solidFill>
                <a:latin typeface="楷体" panose="02010609060101010101" pitchFamily="49" charset="-122"/>
                <a:ea typeface="楷体" panose="02010609060101010101" pitchFamily="49" charset="-122"/>
              </a:rPr>
              <a:t>健康饮食</a:t>
            </a:r>
            <a:endParaRPr lang="zh-CN" altLang="en-US" sz="3600" dirty="0">
              <a:solidFill>
                <a:srgbClr val="FF0000"/>
              </a:solidFill>
              <a:latin typeface="楷体" panose="02010609060101010101" pitchFamily="49" charset="-122"/>
              <a:ea typeface="楷体" panose="02010609060101010101" pitchFamily="49" charset="-122"/>
            </a:endParaRPr>
          </a:p>
        </p:txBody>
      </p:sp>
      <p:sp>
        <p:nvSpPr>
          <p:cNvPr id="2" name="椭圆 1"/>
          <p:cNvSpPr/>
          <p:nvPr/>
        </p:nvSpPr>
        <p:spPr>
          <a:xfrm>
            <a:off x="7794255" y="2415094"/>
            <a:ext cx="3828250" cy="132347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zh-CN" sz="1800" b="1" kern="100" dirty="0">
                <a:effectLst/>
                <a:ea typeface="黑体" panose="02010609060101010101" charset="-122"/>
                <a:cs typeface="Times New Roman" panose="02020603050405020304" pitchFamily="18" charset="0"/>
              </a:rPr>
              <a:t>应该怎样写好演讲稿呢？</a:t>
            </a:r>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advClick="0" advTm="3000"/>
    </mc:Choice>
    <mc:Fallback>
      <p:transition spd="slow" advClick="0" advTm="300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45284" y="320012"/>
            <a:ext cx="1833708"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4" name="文本框 3"/>
          <p:cNvSpPr txBox="1"/>
          <p:nvPr/>
        </p:nvSpPr>
        <p:spPr>
          <a:xfrm>
            <a:off x="1199626" y="1278594"/>
            <a:ext cx="10543195" cy="5201424"/>
          </a:xfrm>
          <a:prstGeom prst="rect">
            <a:avLst/>
          </a:prstGeom>
          <a:noFill/>
        </p:spPr>
        <p:txBody>
          <a:bodyPr wrap="square" rtlCol="0">
            <a:spAutoFit/>
          </a:bodyPr>
          <a:lstStyle/>
          <a:p>
            <a:pPr algn="l"/>
            <a:r>
              <a:rPr lang="zh-CN" altLang="zh-CN" sz="2400" b="1" kern="100" dirty="0">
                <a:effectLst/>
                <a:latin typeface="Calibri" panose="020F0502020204030204" pitchFamily="34" charset="0"/>
                <a:ea typeface="黑体" panose="02010609060101010101" charset="-122"/>
                <a:cs typeface="Times New Roman" panose="02020603050405020304" pitchFamily="18" charset="0"/>
              </a:rPr>
              <a:t>范文：</a:t>
            </a: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indent="1733550" algn="l"/>
            <a:r>
              <a:rPr lang="en-US" altLang="zh-CN" sz="2800" kern="100" dirty="0">
                <a:effectLst/>
                <a:latin typeface="Calibri" panose="020F0502020204030204" pitchFamily="34" charset="0"/>
                <a:ea typeface="仿宋" panose="02010609060101010101" pitchFamily="49" charset="-122"/>
                <a:cs typeface="Times New Roman" panose="02020603050405020304" pitchFamily="18" charset="0"/>
              </a:rPr>
              <a:t>     </a:t>
            </a:r>
            <a:r>
              <a:rPr lang="zh-CN" altLang="zh-CN" sz="2800" kern="100" dirty="0">
                <a:effectLst/>
                <a:latin typeface="Calibri" panose="020F0502020204030204" pitchFamily="34" charset="0"/>
                <a:ea typeface="仿宋" panose="02010609060101010101" pitchFamily="49" charset="-122"/>
                <a:cs typeface="Times New Roman" panose="02020603050405020304" pitchFamily="18" charset="0"/>
              </a:rPr>
              <a:t>书，磨炼我的意志</a:t>
            </a:r>
            <a:endParaRPr lang="zh-CN" altLang="zh-CN" sz="2800" kern="100" dirty="0">
              <a:effectLst/>
              <a:latin typeface="Calibri" panose="020F0502020204030204" pitchFamily="34" charset="0"/>
              <a:ea typeface="宋体" panose="02010600030101010101" pitchFamily="2" charset="-122"/>
              <a:cs typeface="Times New Roman" panose="02020603050405020304" pitchFamily="18" charset="0"/>
            </a:endParaRPr>
          </a:p>
          <a:p>
            <a:pPr algn="l"/>
            <a:r>
              <a:rPr lang="zh-CN" altLang="zh-CN" sz="2800" kern="100" dirty="0">
                <a:effectLst/>
                <a:latin typeface="Calibri" panose="020F0502020204030204" pitchFamily="34" charset="0"/>
                <a:ea typeface="仿宋" panose="02010609060101010101" pitchFamily="49" charset="-122"/>
                <a:cs typeface="Times New Roman" panose="02020603050405020304" pitchFamily="18" charset="0"/>
              </a:rPr>
              <a:t>尊敬的老师，亲爱的同学们：</a:t>
            </a:r>
            <a:endParaRPr lang="zh-CN" altLang="zh-CN" sz="2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74320" algn="l"/>
            <a:r>
              <a:rPr lang="zh-CN" altLang="zh-CN" sz="2800" kern="100" dirty="0">
                <a:effectLst/>
                <a:latin typeface="Calibri" panose="020F0502020204030204" pitchFamily="34" charset="0"/>
                <a:ea typeface="仿宋" panose="02010609060101010101" pitchFamily="49" charset="-122"/>
                <a:cs typeface="Times New Roman" panose="02020603050405020304" pitchFamily="18" charset="0"/>
              </a:rPr>
              <a:t>大家好！今天我演讲的题目是“书，磨炼我的意志”。读书能获取知识、拓宽视野、增长见识……但我最想说的是，书磨炼了我的意志。</a:t>
            </a:r>
            <a:endParaRPr lang="zh-CN" altLang="zh-CN" sz="2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74320" algn="l"/>
            <a:r>
              <a:rPr lang="zh-CN" altLang="zh-CN" sz="2800" kern="100" dirty="0">
                <a:effectLst/>
                <a:latin typeface="Calibri" panose="020F0502020204030204" pitchFamily="34" charset="0"/>
                <a:ea typeface="仿宋" panose="02010609060101010101" pitchFamily="49" charset="-122"/>
                <a:cs typeface="Times New Roman" panose="02020603050405020304" pitchFamily="18" charset="0"/>
              </a:rPr>
              <a:t>书使我坚定理想，成了我成长路上不竭的动力源泉。当我失落、遗憾、痛苦时，我就一遍又一遍地告诉自己：别放弃！我感谢书——它们给予了我战胜困难的勇气。</a:t>
            </a:r>
            <a:endParaRPr lang="zh-CN" altLang="zh-CN" sz="2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74320" algn="l"/>
            <a:r>
              <a:rPr lang="zh-CN" altLang="zh-CN" sz="2800" kern="100" dirty="0">
                <a:effectLst/>
                <a:latin typeface="Calibri" panose="020F0502020204030204" pitchFamily="34" charset="0"/>
                <a:ea typeface="仿宋" panose="02010609060101010101" pitchFamily="49" charset="-122"/>
                <a:cs typeface="Times New Roman" panose="02020603050405020304" pitchFamily="18" charset="0"/>
              </a:rPr>
              <a:t>读书，读文字，也读心情；读品格，也读精神。在追寻梦想的道路上，有痛苦，更有希望。让书陪我成长……</a:t>
            </a:r>
            <a:endParaRPr lang="zh-CN" altLang="zh-CN" sz="2800" kern="100" dirty="0">
              <a:effectLst/>
              <a:latin typeface="Calibri" panose="020F0502020204030204" pitchFamily="34" charset="0"/>
              <a:ea typeface="宋体" panose="02010600030101010101" pitchFamily="2" charset="-122"/>
              <a:cs typeface="Times New Roman" panose="02020603050405020304" pitchFamily="18" charset="0"/>
            </a:endParaRPr>
          </a:p>
          <a:p>
            <a:pPr indent="274320" algn="l"/>
            <a:r>
              <a:rPr lang="zh-CN" altLang="zh-CN" sz="2800" kern="100" dirty="0">
                <a:effectLst/>
                <a:latin typeface="Calibri" panose="020F0502020204030204" pitchFamily="34" charset="0"/>
                <a:ea typeface="仿宋" panose="02010609060101010101" pitchFamily="49" charset="-122"/>
                <a:cs typeface="Times New Roman" panose="02020603050405020304" pitchFamily="18" charset="0"/>
              </a:rPr>
              <a:t>我的演讲完毕，谢谢！</a:t>
            </a:r>
            <a:endParaRPr lang="zh-CN" altLang="zh-CN" sz="28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6" name="Text Box 10"/>
          <p:cNvSpPr txBox="1">
            <a:spLocks noChangeArrowheads="1"/>
          </p:cNvSpPr>
          <p:nvPr/>
        </p:nvSpPr>
        <p:spPr bwMode="auto">
          <a:xfrm>
            <a:off x="0" y="690163"/>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dirty="0">
                <a:latin typeface="华文彩云" panose="02010800040101010101" pitchFamily="2" charset="-122"/>
                <a:ea typeface="华文彩云" panose="02010800040101010101" pitchFamily="2" charset="-122"/>
              </a:rPr>
              <a:t>难点突破</a:t>
            </a:r>
            <a:endParaRPr lang="zh-CN" altLang="zh-CN" sz="2400" dirty="0">
              <a:latin typeface="华文彩云" panose="02010800040101010101" pitchFamily="2" charset="-122"/>
              <a:ea typeface="华文彩云" panose="02010800040101010101" pitchFamily="2" charset="-122"/>
            </a:endParaRPr>
          </a:p>
        </p:txBody>
      </p:sp>
      <p:grpSp>
        <p:nvGrpSpPr>
          <p:cNvPr id="8" name="组合 7"/>
          <p:cNvGrpSpPr/>
          <p:nvPr/>
        </p:nvGrpSpPr>
        <p:grpSpPr>
          <a:xfrm>
            <a:off x="6799143" y="287859"/>
            <a:ext cx="4847573" cy="2308324"/>
            <a:chOff x="6799143" y="287859"/>
            <a:chExt cx="4847573" cy="2308324"/>
          </a:xfrm>
        </p:grpSpPr>
        <p:sp>
          <p:nvSpPr>
            <p:cNvPr id="7" name="矩形: 圆角 6"/>
            <p:cNvSpPr/>
            <p:nvPr/>
          </p:nvSpPr>
          <p:spPr>
            <a:xfrm>
              <a:off x="6799143" y="287859"/>
              <a:ext cx="4712276" cy="2308324"/>
            </a:xfrm>
            <a:prstGeom prst="roundRect">
              <a:avLst>
                <a:gd name="adj" fmla="val 20777"/>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5" name="文本框 4"/>
            <p:cNvSpPr txBox="1"/>
            <p:nvPr/>
          </p:nvSpPr>
          <p:spPr>
            <a:xfrm>
              <a:off x="7114784" y="287859"/>
              <a:ext cx="4531932" cy="2308324"/>
            </a:xfrm>
            <a:prstGeom prst="rect">
              <a:avLst/>
            </a:prstGeom>
            <a:noFill/>
          </p:spPr>
          <p:txBody>
            <a:bodyPr wrap="square" rtlCol="0">
              <a:spAutoFit/>
            </a:bodyPr>
            <a:lstStyle/>
            <a:p>
              <a:r>
                <a:rPr lang="zh-CN" altLang="en-US" sz="2400" b="1" dirty="0">
                  <a:solidFill>
                    <a:srgbClr val="FF0000"/>
                  </a:solidFill>
                </a:rPr>
                <a:t>演讲稿的格式：</a:t>
              </a:r>
              <a:endParaRPr lang="en-US" altLang="zh-CN" sz="2400" b="1" dirty="0">
                <a:solidFill>
                  <a:srgbClr val="FF0000"/>
                </a:solidFill>
              </a:endParaRPr>
            </a:p>
            <a:p>
              <a:r>
                <a:rPr lang="zh-CN" altLang="en-US" sz="2400" b="1" dirty="0">
                  <a:solidFill>
                    <a:srgbClr val="FF0000"/>
                  </a:solidFill>
                </a:rPr>
                <a:t>称呼</a:t>
              </a:r>
              <a:r>
                <a:rPr lang="en-US" altLang="zh-CN" sz="2400" b="1" dirty="0">
                  <a:solidFill>
                    <a:srgbClr val="FF0000"/>
                  </a:solidFill>
                </a:rPr>
                <a:t>——</a:t>
              </a:r>
              <a:r>
                <a:rPr lang="zh-CN" altLang="en-US" sz="2400" b="1" dirty="0">
                  <a:solidFill>
                    <a:srgbClr val="FF0000"/>
                  </a:solidFill>
                </a:rPr>
                <a:t>要有礼貌，写清演讲对象。</a:t>
              </a:r>
              <a:endParaRPr lang="zh-CN" altLang="en-US" sz="2400" b="1" dirty="0">
                <a:solidFill>
                  <a:srgbClr val="FF0000"/>
                </a:solidFill>
              </a:endParaRPr>
            </a:p>
            <a:p>
              <a:r>
                <a:rPr lang="zh-CN" altLang="en-US" sz="2400" b="1" dirty="0">
                  <a:solidFill>
                    <a:srgbClr val="FF0000"/>
                  </a:solidFill>
                </a:rPr>
                <a:t>开头</a:t>
              </a:r>
              <a:r>
                <a:rPr lang="en-US" altLang="zh-CN" sz="2400" b="1" dirty="0">
                  <a:solidFill>
                    <a:srgbClr val="FF0000"/>
                  </a:solidFill>
                </a:rPr>
                <a:t>——</a:t>
              </a:r>
              <a:r>
                <a:rPr lang="zh-CN" altLang="en-US" sz="2400" b="1" dirty="0">
                  <a:solidFill>
                    <a:srgbClr val="FF0000"/>
                  </a:solidFill>
                </a:rPr>
                <a:t>要亮出观点。</a:t>
              </a:r>
              <a:endParaRPr lang="zh-CN" altLang="en-US" sz="2400" b="1" dirty="0">
                <a:solidFill>
                  <a:srgbClr val="FF0000"/>
                </a:solidFill>
              </a:endParaRPr>
            </a:p>
            <a:p>
              <a:r>
                <a:rPr lang="zh-CN" altLang="en-US" sz="2400" b="1" dirty="0">
                  <a:solidFill>
                    <a:srgbClr val="FF0000"/>
                  </a:solidFill>
                </a:rPr>
                <a:t>正文</a:t>
              </a:r>
              <a:r>
                <a:rPr lang="en-US" altLang="zh-CN" sz="2400" b="1" dirty="0">
                  <a:solidFill>
                    <a:srgbClr val="FF0000"/>
                  </a:solidFill>
                </a:rPr>
                <a:t>——</a:t>
              </a:r>
              <a:r>
                <a:rPr lang="zh-CN" altLang="en-US" sz="2400" b="1" dirty="0">
                  <a:solidFill>
                    <a:srgbClr val="FF0000"/>
                  </a:solidFill>
                </a:rPr>
                <a:t>正文部分说明观点。</a:t>
              </a:r>
              <a:endParaRPr lang="zh-CN" altLang="en-US" sz="2400" b="1" dirty="0">
                <a:solidFill>
                  <a:srgbClr val="FF0000"/>
                </a:solidFill>
              </a:endParaRPr>
            </a:p>
            <a:p>
              <a:r>
                <a:rPr lang="zh-CN" altLang="en-US" sz="2400" b="1" dirty="0">
                  <a:solidFill>
                    <a:srgbClr val="FF0000"/>
                  </a:solidFill>
                </a:rPr>
                <a:t>结束语</a:t>
              </a:r>
              <a:r>
                <a:rPr lang="en-US" altLang="zh-CN" sz="2400" b="1" dirty="0">
                  <a:solidFill>
                    <a:srgbClr val="FF0000"/>
                  </a:solidFill>
                </a:rPr>
                <a:t>——</a:t>
              </a:r>
              <a:r>
                <a:rPr lang="zh-CN" altLang="en-US" sz="2400" b="1" dirty="0">
                  <a:solidFill>
                    <a:srgbClr val="FF0000"/>
                  </a:solidFill>
                </a:rPr>
                <a:t>要升华观点。</a:t>
              </a:r>
              <a:endParaRPr lang="zh-CN" altLang="en-US" sz="2400" b="1" dirty="0">
                <a:solidFill>
                  <a:srgbClr val="FF00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45284" y="320012"/>
            <a:ext cx="1833708"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4" name="文本框 3"/>
          <p:cNvSpPr txBox="1"/>
          <p:nvPr/>
        </p:nvSpPr>
        <p:spPr>
          <a:xfrm>
            <a:off x="1349403" y="940635"/>
            <a:ext cx="10543195" cy="461665"/>
          </a:xfrm>
          <a:prstGeom prst="rect">
            <a:avLst/>
          </a:prstGeom>
          <a:noFill/>
        </p:spPr>
        <p:txBody>
          <a:bodyPr wrap="square" rtlCol="0">
            <a:spAutoFit/>
          </a:bodyPr>
          <a:lstStyle/>
          <a:p>
            <a:r>
              <a:rPr lang="zh-CN" altLang="zh-CN" sz="2400" b="1" dirty="0"/>
              <a:t>再读演讲稿，结合教材中的介绍你认为这篇演讲稿怎么样？</a:t>
            </a: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p:txBody>
      </p:sp>
      <p:sp>
        <p:nvSpPr>
          <p:cNvPr id="6" name="Text Box 10"/>
          <p:cNvSpPr txBox="1">
            <a:spLocks noChangeArrowheads="1"/>
          </p:cNvSpPr>
          <p:nvPr/>
        </p:nvSpPr>
        <p:spPr bwMode="auto">
          <a:xfrm>
            <a:off x="0" y="690163"/>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dirty="0">
                <a:latin typeface="华文彩云" panose="02010800040101010101" pitchFamily="2" charset="-122"/>
                <a:ea typeface="华文彩云" panose="02010800040101010101" pitchFamily="2" charset="-122"/>
              </a:rPr>
              <a:t>难点突破</a:t>
            </a:r>
            <a:endParaRPr lang="zh-CN" altLang="zh-CN" sz="2400" dirty="0">
              <a:latin typeface="华文彩云" panose="02010800040101010101" pitchFamily="2" charset="-122"/>
              <a:ea typeface="华文彩云" panose="02010800040101010101" pitchFamily="2" charset="-122"/>
            </a:endParaRPr>
          </a:p>
        </p:txBody>
      </p:sp>
      <p:sp>
        <p:nvSpPr>
          <p:cNvPr id="8" name="文本框 7"/>
          <p:cNvSpPr txBox="1"/>
          <p:nvPr/>
        </p:nvSpPr>
        <p:spPr>
          <a:xfrm>
            <a:off x="676406" y="1583534"/>
            <a:ext cx="8104339" cy="4154984"/>
          </a:xfrm>
          <a:prstGeom prst="rect">
            <a:avLst/>
          </a:prstGeom>
          <a:noFill/>
        </p:spPr>
        <p:txBody>
          <a:bodyPr wrap="square">
            <a:spAutoFit/>
          </a:bodyPr>
          <a:lstStyle/>
          <a:p>
            <a:pPr indent="1733550" algn="l"/>
            <a:r>
              <a:rPr lang="zh-CN" altLang="zh-CN" sz="2400" b="1" kern="100" dirty="0">
                <a:effectLst/>
                <a:latin typeface="Calibri" panose="020F0502020204030204" pitchFamily="34" charset="0"/>
                <a:ea typeface="仿宋" panose="02010609060101010101" pitchFamily="49" charset="-122"/>
                <a:cs typeface="Times New Roman" panose="02020603050405020304" pitchFamily="18" charset="0"/>
              </a:rPr>
              <a:t>书，磨炼我的意志</a:t>
            </a:r>
            <a:endParaRPr lang="zh-CN" altLang="zh-CN" sz="2400" b="1" kern="100" dirty="0">
              <a:effectLst/>
              <a:latin typeface="Calibri" panose="020F0502020204030204" pitchFamily="34" charset="0"/>
              <a:ea typeface="宋体" panose="02010600030101010101" pitchFamily="2" charset="-122"/>
              <a:cs typeface="Times New Roman" panose="02020603050405020304" pitchFamily="18" charset="0"/>
            </a:endParaRPr>
          </a:p>
          <a:p>
            <a:pPr algn="l"/>
            <a:r>
              <a:rPr lang="zh-CN" altLang="zh-CN" sz="2400" b="1" kern="100" dirty="0">
                <a:effectLst/>
                <a:latin typeface="Calibri" panose="020F0502020204030204" pitchFamily="34" charset="0"/>
                <a:ea typeface="仿宋" panose="02010609060101010101" pitchFamily="49" charset="-122"/>
                <a:cs typeface="Times New Roman" panose="02020603050405020304" pitchFamily="18" charset="0"/>
              </a:rPr>
              <a:t>尊敬的老师，亲爱的同学们：</a:t>
            </a:r>
            <a:endParaRPr lang="zh-CN" altLang="zh-CN" sz="2400" b="1" kern="100" dirty="0">
              <a:effectLst/>
              <a:latin typeface="Calibri" panose="020F0502020204030204" pitchFamily="34" charset="0"/>
              <a:ea typeface="宋体" panose="02010600030101010101" pitchFamily="2" charset="-122"/>
              <a:cs typeface="Times New Roman" panose="02020603050405020304" pitchFamily="18" charset="0"/>
            </a:endParaRPr>
          </a:p>
          <a:p>
            <a:pPr indent="274320" algn="l"/>
            <a:r>
              <a:rPr lang="zh-CN" altLang="zh-CN" sz="2400" b="1" kern="100" dirty="0">
                <a:effectLst/>
                <a:latin typeface="Calibri" panose="020F0502020204030204" pitchFamily="34" charset="0"/>
                <a:ea typeface="仿宋" panose="02010609060101010101" pitchFamily="49" charset="-122"/>
                <a:cs typeface="Times New Roman" panose="02020603050405020304" pitchFamily="18" charset="0"/>
              </a:rPr>
              <a:t>大家好！今天我演讲的题目是“书，磨炼我的意志”。读书能获取知识、拓宽视野、增长见识……但我最想说的是，书磨炼了我的意志。</a:t>
            </a:r>
            <a:endParaRPr lang="zh-CN" altLang="zh-CN" sz="2400" b="1" kern="100" dirty="0">
              <a:effectLst/>
              <a:latin typeface="Calibri" panose="020F0502020204030204" pitchFamily="34" charset="0"/>
              <a:ea typeface="宋体" panose="02010600030101010101" pitchFamily="2" charset="-122"/>
              <a:cs typeface="Times New Roman" panose="02020603050405020304" pitchFamily="18" charset="0"/>
            </a:endParaRPr>
          </a:p>
          <a:p>
            <a:pPr indent="274320" algn="l"/>
            <a:r>
              <a:rPr lang="zh-CN" altLang="zh-CN" sz="2400" b="1" kern="100" dirty="0">
                <a:effectLst/>
                <a:latin typeface="Calibri" panose="020F0502020204030204" pitchFamily="34" charset="0"/>
                <a:ea typeface="仿宋" panose="02010609060101010101" pitchFamily="49" charset="-122"/>
                <a:cs typeface="Times New Roman" panose="02020603050405020304" pitchFamily="18" charset="0"/>
              </a:rPr>
              <a:t>书使我坚定理想，成了我成长路上不竭的动力源泉。当我失落、遗憾、痛苦时，我就一遍又一遍地告诉自己：别放弃！我感谢书——它们给予了我战胜困难的勇气。</a:t>
            </a:r>
            <a:endParaRPr lang="zh-CN" altLang="zh-CN" sz="2400" b="1" kern="100" dirty="0">
              <a:effectLst/>
              <a:latin typeface="Calibri" panose="020F0502020204030204" pitchFamily="34" charset="0"/>
              <a:ea typeface="宋体" panose="02010600030101010101" pitchFamily="2" charset="-122"/>
              <a:cs typeface="Times New Roman" panose="02020603050405020304" pitchFamily="18" charset="0"/>
            </a:endParaRPr>
          </a:p>
          <a:p>
            <a:pPr indent="274320" algn="l"/>
            <a:r>
              <a:rPr lang="zh-CN" altLang="zh-CN" sz="2400" b="1" kern="100" dirty="0">
                <a:effectLst/>
                <a:latin typeface="Calibri" panose="020F0502020204030204" pitchFamily="34" charset="0"/>
                <a:ea typeface="仿宋" panose="02010609060101010101" pitchFamily="49" charset="-122"/>
                <a:cs typeface="Times New Roman" panose="02020603050405020304" pitchFamily="18" charset="0"/>
              </a:rPr>
              <a:t>读书，读文字，也读心情；读品格，也读精神。在追寻梦想的道路上，有痛苦，更有希望。让书陪我成长……</a:t>
            </a:r>
            <a:endParaRPr lang="zh-CN" altLang="zh-CN" sz="2400" b="1" kern="100" dirty="0">
              <a:effectLst/>
              <a:latin typeface="Calibri" panose="020F0502020204030204" pitchFamily="34" charset="0"/>
              <a:ea typeface="宋体" panose="02010600030101010101" pitchFamily="2" charset="-122"/>
              <a:cs typeface="Times New Roman" panose="02020603050405020304" pitchFamily="18" charset="0"/>
            </a:endParaRPr>
          </a:p>
          <a:p>
            <a:pPr indent="274320" algn="l"/>
            <a:r>
              <a:rPr lang="zh-CN" altLang="zh-CN" sz="2400" b="1" kern="100" dirty="0">
                <a:effectLst/>
                <a:latin typeface="Calibri" panose="020F0502020204030204" pitchFamily="34" charset="0"/>
                <a:ea typeface="仿宋" panose="02010609060101010101" pitchFamily="49" charset="-122"/>
                <a:cs typeface="Times New Roman" panose="02020603050405020304" pitchFamily="18" charset="0"/>
              </a:rPr>
              <a:t>我的演讲完毕，谢谢！</a:t>
            </a:r>
            <a:endParaRPr lang="zh-CN" altLang="zh-CN" sz="2400" b="1" kern="100" dirty="0">
              <a:effectLst/>
              <a:latin typeface="Calibri" panose="020F0502020204030204" pitchFamily="34" charset="0"/>
              <a:ea typeface="宋体" panose="02010600030101010101" pitchFamily="2" charset="-122"/>
              <a:cs typeface="Times New Roman" panose="02020603050405020304" pitchFamily="18" charset="0"/>
            </a:endParaRPr>
          </a:p>
        </p:txBody>
      </p:sp>
      <p:grpSp>
        <p:nvGrpSpPr>
          <p:cNvPr id="12" name="组合 11"/>
          <p:cNvGrpSpPr/>
          <p:nvPr/>
        </p:nvGrpSpPr>
        <p:grpSpPr>
          <a:xfrm>
            <a:off x="8967413" y="1402300"/>
            <a:ext cx="3224587" cy="3154976"/>
            <a:chOff x="8931213" y="1028717"/>
            <a:chExt cx="3224587" cy="3154976"/>
          </a:xfrm>
        </p:grpSpPr>
        <p:sp>
          <p:nvSpPr>
            <p:cNvPr id="11" name="矩形: 圆角 10"/>
            <p:cNvSpPr/>
            <p:nvPr/>
          </p:nvSpPr>
          <p:spPr>
            <a:xfrm>
              <a:off x="8931213" y="1028717"/>
              <a:ext cx="3074119" cy="315497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9081681" y="1729531"/>
              <a:ext cx="3074119" cy="1569660"/>
            </a:xfrm>
            <a:prstGeom prst="rect">
              <a:avLst/>
            </a:prstGeom>
            <a:noFill/>
          </p:spPr>
          <p:txBody>
            <a:bodyPr wrap="square" rtlCol="0">
              <a:spAutoFit/>
            </a:bodyPr>
            <a:lstStyle/>
            <a:p>
              <a:pPr algn="l"/>
              <a:r>
                <a:rPr lang="zh-CN" altLang="zh-CN" sz="3200" b="1" kern="100" dirty="0">
                  <a:effectLst/>
                  <a:latin typeface="Calibri" panose="020F0502020204030204" pitchFamily="34" charset="0"/>
                  <a:ea typeface="黑体" panose="02010609060101010101" charset="-122"/>
                  <a:cs typeface="Times New Roman" panose="02020603050405020304" pitchFamily="18" charset="0"/>
                </a:rPr>
                <a:t>正文太简略；</a:t>
              </a:r>
              <a:endParaRPr lang="en-US" altLang="zh-CN" sz="3200" b="1" kern="100" dirty="0">
                <a:effectLst/>
                <a:latin typeface="Calibri" panose="020F0502020204030204" pitchFamily="34" charset="0"/>
                <a:ea typeface="黑体" panose="02010609060101010101" charset="-122"/>
                <a:cs typeface="Times New Roman" panose="02020603050405020304" pitchFamily="18" charset="0"/>
              </a:endParaRPr>
            </a:p>
            <a:p>
              <a:pPr algn="l"/>
              <a:r>
                <a:rPr lang="zh-CN" altLang="zh-CN" sz="3200" b="1" kern="100" dirty="0">
                  <a:effectLst/>
                  <a:latin typeface="Calibri" panose="020F0502020204030204" pitchFamily="34" charset="0"/>
                  <a:ea typeface="黑体" panose="02010609060101010101" charset="-122"/>
                  <a:cs typeface="Times New Roman" panose="02020603050405020304" pitchFamily="18" charset="0"/>
                </a:rPr>
                <a:t>没有具体事例；</a:t>
              </a:r>
              <a:endParaRPr lang="en-US" altLang="zh-CN" sz="3200" b="1" kern="100" dirty="0">
                <a:effectLst/>
                <a:latin typeface="Calibri" panose="020F0502020204030204" pitchFamily="34" charset="0"/>
                <a:ea typeface="黑体" panose="02010609060101010101" charset="-122"/>
                <a:cs typeface="Times New Roman" panose="02020603050405020304" pitchFamily="18" charset="0"/>
              </a:endParaRPr>
            </a:p>
            <a:p>
              <a:pPr algn="l"/>
              <a:r>
                <a:rPr lang="zh-CN" altLang="zh-CN" sz="3200" b="1" kern="100" dirty="0">
                  <a:effectLst/>
                  <a:latin typeface="Calibri" panose="020F0502020204030204" pitchFamily="34" charset="0"/>
                  <a:ea typeface="黑体" panose="02010609060101010101" charset="-122"/>
                  <a:cs typeface="Times New Roman" panose="02020603050405020304" pitchFamily="18" charset="0"/>
                </a:rPr>
                <a:t>不能说明观点。</a:t>
              </a:r>
              <a:endParaRPr lang="zh-CN" altLang="zh-CN" sz="3200" kern="100" dirty="0">
                <a:effectLst/>
                <a:latin typeface="Calibri" panose="020F0502020204030204" pitchFamily="34" charset="0"/>
                <a:ea typeface="宋体" panose="02010600030101010101" pitchFamily="2" charset="-122"/>
                <a:cs typeface="Times New Roman" panose="02020603050405020304" pitchFamily="18" charset="0"/>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500" fill="hold"/>
                                        <p:tgtEl>
                                          <p:spTgt spid="12"/>
                                        </p:tgtEl>
                                        <p:attrNameLst>
                                          <p:attrName>ppt_x</p:attrName>
                                        </p:attrNameLst>
                                      </p:cBhvr>
                                      <p:tavLst>
                                        <p:tav tm="0">
                                          <p:val>
                                            <p:strVal val="#ppt_x"/>
                                          </p:val>
                                        </p:tav>
                                        <p:tav tm="100000">
                                          <p:val>
                                            <p:strVal val="#ppt_x"/>
                                          </p:val>
                                        </p:tav>
                                      </p:tavLst>
                                    </p:anim>
                                    <p:anim calcmode="lin" valueType="num">
                                      <p:cBhvr additive="base">
                                        <p:cTn id="2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圆角矩形 9"/>
          <p:cNvSpPr/>
          <p:nvPr>
            <p:custDataLst>
              <p:tags r:id="rId1"/>
            </p:custDataLst>
          </p:nvPr>
        </p:nvSpPr>
        <p:spPr>
          <a:xfrm>
            <a:off x="0" y="303235"/>
            <a:ext cx="487837" cy="500380"/>
          </a:xfrm>
          <a:prstGeom prst="roundRect">
            <a:avLst>
              <a:gd name="adj" fmla="val 0"/>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课堂练习</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灯片编号占位符 1"/>
          <p:cNvSpPr>
            <a:spLocks noGrp="1"/>
          </p:cNvSpPr>
          <p:nvPr>
            <p:ph type="sldNum" sz="quarter" idx="12"/>
          </p:nvPr>
        </p:nvSpPr>
        <p:spPr/>
        <p:txBody>
          <a:bodyPr/>
          <a:lstStyle/>
          <a:p>
            <a:fld id="{7733EF79-204E-44E9-9497-DC3F3763FC2D}" type="slidenum">
              <a:rPr lang="zh-CN" altLang="en-US" smtClean="0"/>
            </a:fld>
            <a:endParaRPr lang="zh-CN" altLang="en-US"/>
          </a:p>
        </p:txBody>
      </p:sp>
      <p:sp>
        <p:nvSpPr>
          <p:cNvPr id="17" name="Text Box 10"/>
          <p:cNvSpPr txBox="1">
            <a:spLocks noChangeArrowheads="1"/>
          </p:cNvSpPr>
          <p:nvPr/>
        </p:nvSpPr>
        <p:spPr bwMode="auto">
          <a:xfrm>
            <a:off x="119764" y="907837"/>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dirty="0">
                <a:latin typeface="华文彩云" panose="02010800040101010101" pitchFamily="2" charset="-122"/>
                <a:ea typeface="华文彩云" panose="02010800040101010101" pitchFamily="2" charset="-122"/>
              </a:rPr>
              <a:t>难点巩固</a:t>
            </a:r>
            <a:endParaRPr lang="zh-CN" altLang="zh-CN" sz="2400" dirty="0">
              <a:latin typeface="华文彩云" panose="02010800040101010101" pitchFamily="2" charset="-122"/>
              <a:ea typeface="华文彩云" panose="02010800040101010101" pitchFamily="2" charset="-122"/>
            </a:endParaRPr>
          </a:p>
        </p:txBody>
      </p:sp>
      <p:sp>
        <p:nvSpPr>
          <p:cNvPr id="3" name="文本框 2"/>
          <p:cNvSpPr txBox="1"/>
          <p:nvPr/>
        </p:nvSpPr>
        <p:spPr>
          <a:xfrm>
            <a:off x="776614" y="1828800"/>
            <a:ext cx="10397521" cy="4154984"/>
          </a:xfrm>
          <a:prstGeom prst="rect">
            <a:avLst/>
          </a:prstGeom>
          <a:noFill/>
        </p:spPr>
        <p:txBody>
          <a:bodyPr wrap="square" rtlCol="0">
            <a:spAutoFit/>
          </a:bodyPr>
          <a:lstStyle/>
          <a:p>
            <a:r>
              <a:rPr lang="zh-CN" altLang="zh-CN" sz="2400" b="1" kern="100" dirty="0">
                <a:solidFill>
                  <a:srgbClr val="FF0000"/>
                </a:solidFill>
                <a:effectLst/>
                <a:latin typeface="Calibri" panose="020F0502020204030204" pitchFamily="34" charset="0"/>
                <a:ea typeface="黑体" panose="02010609060101010101" charset="-122"/>
                <a:cs typeface="Times New Roman" panose="02020603050405020304" pitchFamily="18" charset="0"/>
              </a:rPr>
              <a:t>默读下面四个材料，你觉得哪些材料可以说明“书，磨</a:t>
            </a:r>
            <a:r>
              <a:rPr lang="zh-CN" altLang="en-US" sz="2400" b="1" kern="100" dirty="0">
                <a:solidFill>
                  <a:srgbClr val="FF0000"/>
                </a:solidFill>
                <a:effectLst/>
                <a:latin typeface="Calibri" panose="020F0502020204030204" pitchFamily="34" charset="0"/>
                <a:ea typeface="黑体" panose="02010609060101010101" charset="-122"/>
                <a:cs typeface="Times New Roman" panose="02020603050405020304" pitchFamily="18" charset="0"/>
              </a:rPr>
              <a:t>炼</a:t>
            </a:r>
            <a:r>
              <a:rPr lang="zh-CN" altLang="zh-CN" sz="2400" b="1" kern="100" dirty="0">
                <a:solidFill>
                  <a:srgbClr val="FF0000"/>
                </a:solidFill>
                <a:effectLst/>
                <a:latin typeface="Calibri" panose="020F0502020204030204" pitchFamily="34" charset="0"/>
                <a:ea typeface="黑体" panose="02010609060101010101" charset="-122"/>
                <a:cs typeface="Times New Roman" panose="02020603050405020304" pitchFamily="18" charset="0"/>
              </a:rPr>
              <a:t>我的意志”这个观点？</a:t>
            </a:r>
            <a:br>
              <a:rPr lang="en-US" altLang="zh-CN" sz="2400" b="1" kern="100" dirty="0">
                <a:solidFill>
                  <a:srgbClr val="FF0000"/>
                </a:solidFill>
                <a:effectLst/>
                <a:latin typeface="Calibri" panose="020F0502020204030204" pitchFamily="34" charset="0"/>
                <a:ea typeface="黑体" panose="02010609060101010101" charset="-122"/>
                <a:cs typeface="Times New Roman" panose="02020603050405020304" pitchFamily="18" charset="0"/>
              </a:rPr>
            </a:br>
            <a:r>
              <a:rPr lang="zh-CN" altLang="zh-CN" sz="2400" b="1" kern="100" dirty="0">
                <a:effectLst/>
                <a:latin typeface="Calibri" panose="020F0502020204030204" pitchFamily="34" charset="0"/>
                <a:ea typeface="黑体" panose="02010609060101010101" charset="-122"/>
                <a:cs typeface="Times New Roman" panose="02020603050405020304" pitchFamily="18" charset="0"/>
              </a:rPr>
              <a:t>材料一：我爱读书，乐此不疲。正因为有了书，我才了解了神机妙算的诸葛亮，豪放勇敢的武松，我才发现生活之外的世界精彩纷呈。</a:t>
            </a: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r>
              <a:rPr lang="zh-CN" altLang="zh-CN" sz="2400" b="1" kern="100" dirty="0">
                <a:effectLst/>
                <a:latin typeface="Calibri" panose="020F0502020204030204" pitchFamily="34" charset="0"/>
                <a:ea typeface="黑体" panose="02010609060101010101" charset="-122"/>
                <a:cs typeface="Times New Roman" panose="02020603050405020304" pitchFamily="18" charset="0"/>
              </a:rPr>
              <a:t>材料二：在书中，我也看过有关中国女排的事迹，在追求冠军的路上，他们面对轻视与挫折，依然倔强地昂起头，反复进行训练，直至得冠。</a:t>
            </a:r>
            <a:br>
              <a:rPr lang="en-US" altLang="zh-CN" sz="2400" b="1" kern="100" dirty="0">
                <a:effectLst/>
                <a:latin typeface="Calibri" panose="020F0502020204030204" pitchFamily="34" charset="0"/>
                <a:ea typeface="黑体" panose="02010609060101010101" charset="-122"/>
                <a:cs typeface="Times New Roman" panose="02020603050405020304" pitchFamily="18" charset="0"/>
              </a:rPr>
            </a:br>
            <a:r>
              <a:rPr lang="zh-CN" altLang="zh-CN" sz="2400" b="1" kern="100" dirty="0">
                <a:effectLst/>
                <a:latin typeface="Calibri" panose="020F0502020204030204" pitchFamily="34" charset="0"/>
                <a:ea typeface="黑体" panose="02010609060101010101" charset="-122"/>
                <a:cs typeface="Times New Roman" panose="02020603050405020304" pitchFamily="18" charset="0"/>
              </a:rPr>
              <a:t>材料三：读《老人与海》，我走进了那位老人顽强的内心世界；读《鲁宾逊漂流记》，我看到鲁宾逊顽强的生存意志。</a:t>
            </a: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r>
              <a:rPr lang="zh-CN" altLang="zh-CN" sz="2400" b="1" kern="100" dirty="0">
                <a:effectLst/>
                <a:ea typeface="黑体" panose="02010609060101010101" charset="-122"/>
                <a:cs typeface="Times New Roman" panose="02020603050405020304" pitchFamily="18" charset="0"/>
              </a:rPr>
              <a:t>材料四：讲到这里，人们不禁要问：我们也一样读过很多书，可为什么没有一点儿进步呢？其实读书也要讲究方法，就像大文学家朱熹曾说过，读书有三到：心到，眼到，口到。</a:t>
            </a:r>
            <a:endParaRPr lang="zh-CN" altLang="en-US" sz="2400" dirty="0"/>
          </a:p>
        </p:txBody>
      </p:sp>
      <p:grpSp>
        <p:nvGrpSpPr>
          <p:cNvPr id="7" name="组合 6"/>
          <p:cNvGrpSpPr/>
          <p:nvPr/>
        </p:nvGrpSpPr>
        <p:grpSpPr>
          <a:xfrm>
            <a:off x="3817182" y="874216"/>
            <a:ext cx="7356953" cy="1966586"/>
            <a:chOff x="4983715" y="626693"/>
            <a:chExt cx="6742552" cy="1966586"/>
          </a:xfrm>
        </p:grpSpPr>
        <p:sp>
          <p:nvSpPr>
            <p:cNvPr id="6" name="矩形: 圆角 5"/>
            <p:cNvSpPr/>
            <p:nvPr/>
          </p:nvSpPr>
          <p:spPr>
            <a:xfrm>
              <a:off x="4983715" y="626693"/>
              <a:ext cx="6742552" cy="1966586"/>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4" name="文本框 3"/>
            <p:cNvSpPr txBox="1"/>
            <p:nvPr/>
          </p:nvSpPr>
          <p:spPr>
            <a:xfrm>
              <a:off x="5243919" y="626693"/>
              <a:ext cx="5924810" cy="1815882"/>
            </a:xfrm>
            <a:prstGeom prst="rect">
              <a:avLst/>
            </a:prstGeom>
            <a:noFill/>
          </p:spPr>
          <p:txBody>
            <a:bodyPr wrap="square" rtlCol="0">
              <a:spAutoFit/>
            </a:bodyPr>
            <a:lstStyle/>
            <a:p>
              <a:r>
                <a:rPr lang="zh-CN" altLang="zh-CN" sz="2800" b="1" kern="100" dirty="0">
                  <a:solidFill>
                    <a:srgbClr val="00B050"/>
                  </a:solidFill>
                  <a:effectLst/>
                  <a:ea typeface="黑体" panose="02010609060101010101" charset="-122"/>
                  <a:cs typeface="Times New Roman" panose="02020603050405020304" pitchFamily="18" charset="0"/>
                </a:rPr>
                <a:t>材料的选择至关重要，名人故事、名言警句、诗词歌赋、自己的故事、身边的人的故事……都可以作为我们的材料，但要注意紧扣观点，选材恰当。</a:t>
              </a:r>
              <a:endParaRPr lang="zh-CN" altLang="en-US" sz="2800" dirty="0">
                <a:solidFill>
                  <a:srgbClr val="00B050"/>
                </a:solidFill>
              </a:endParaRPr>
            </a:p>
          </p:txBody>
        </p:sp>
      </p:grpSp>
    </p:spTree>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p:nvPr/>
        </p:nvSpPr>
        <p:spPr>
          <a:xfrm>
            <a:off x="587229" y="303234"/>
            <a:ext cx="1833708"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知识讲解</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5" name="Text Box 10"/>
          <p:cNvSpPr txBox="1">
            <a:spLocks noChangeArrowheads="1"/>
          </p:cNvSpPr>
          <p:nvPr/>
        </p:nvSpPr>
        <p:spPr bwMode="auto">
          <a:xfrm>
            <a:off x="119764" y="907837"/>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dirty="0">
                <a:latin typeface="华文彩云" panose="02010800040101010101" pitchFamily="2" charset="-122"/>
                <a:ea typeface="华文彩云" panose="02010800040101010101" pitchFamily="2" charset="-122"/>
              </a:rPr>
              <a:t>难点突破</a:t>
            </a:r>
            <a:endParaRPr lang="zh-CN" altLang="zh-CN" sz="2400" dirty="0">
              <a:latin typeface="华文彩云" panose="02010800040101010101" pitchFamily="2" charset="-122"/>
              <a:ea typeface="华文彩云" panose="02010800040101010101" pitchFamily="2" charset="-122"/>
            </a:endParaRPr>
          </a:p>
        </p:txBody>
      </p:sp>
      <p:sp>
        <p:nvSpPr>
          <p:cNvPr id="7" name="文本框 6"/>
          <p:cNvSpPr txBox="1"/>
          <p:nvPr/>
        </p:nvSpPr>
        <p:spPr>
          <a:xfrm>
            <a:off x="1052186" y="1932338"/>
            <a:ext cx="10647124" cy="3970318"/>
          </a:xfrm>
          <a:prstGeom prst="rect">
            <a:avLst/>
          </a:prstGeom>
          <a:noFill/>
        </p:spPr>
        <p:txBody>
          <a:bodyPr wrap="square">
            <a:spAutoFit/>
          </a:bodyPr>
          <a:lstStyle/>
          <a:p>
            <a:pPr algn="just"/>
            <a:r>
              <a:rPr lang="zh-CN" altLang="zh-CN" sz="2400" b="1" kern="100" dirty="0">
                <a:effectLst/>
                <a:latin typeface="Calibri" panose="020F0502020204030204" pitchFamily="34" charset="0"/>
                <a:ea typeface="黑体" panose="02010609060101010101" charset="-122"/>
                <a:cs typeface="Times New Roman" panose="02020603050405020304" pitchFamily="18" charset="0"/>
              </a:rPr>
              <a:t> </a:t>
            </a:r>
            <a:r>
              <a:rPr lang="en-US" altLang="zh-CN" sz="2800" b="1" kern="100" dirty="0">
                <a:effectLst/>
                <a:latin typeface="Calibri" panose="020F0502020204030204" pitchFamily="34" charset="0"/>
                <a:ea typeface="黑体" panose="02010609060101010101" charset="-122"/>
                <a:cs typeface="Times New Roman" panose="02020603050405020304" pitchFamily="18" charset="0"/>
              </a:rPr>
              <a:t>1</a:t>
            </a:r>
            <a:r>
              <a:rPr lang="zh-CN" altLang="en-US" sz="2800" b="1" kern="100" dirty="0">
                <a:effectLst/>
                <a:latin typeface="Calibri" panose="020F0502020204030204" pitchFamily="34" charset="0"/>
                <a:ea typeface="黑体" panose="02010609060101010101" charset="-122"/>
                <a:cs typeface="Times New Roman" panose="02020603050405020304" pitchFamily="18" charset="0"/>
              </a:rPr>
              <a:t>、</a:t>
            </a:r>
            <a:r>
              <a:rPr lang="zh-CN" altLang="zh-CN" sz="2800" b="1" kern="100" dirty="0">
                <a:effectLst/>
                <a:latin typeface="Calibri" panose="020F0502020204030204" pitchFamily="34" charset="0"/>
                <a:ea typeface="黑体" panose="02010609060101010101" charset="-122"/>
                <a:cs typeface="Times New Roman" panose="02020603050405020304" pitchFamily="18" charset="0"/>
              </a:rPr>
              <a:t>在书中，我也看过有关中国女排的事迹，在追求冠军的路上，他们面对轻视与挫折，依然倔强地昂起头，反复进行训练，直至得冠。</a:t>
            </a:r>
            <a:endParaRPr lang="zh-CN" altLang="zh-CN" sz="2800" kern="100" dirty="0">
              <a:effectLst/>
              <a:latin typeface="Calibri" panose="020F0502020204030204" pitchFamily="34" charset="0"/>
              <a:ea typeface="宋体" panose="02010600030101010101" pitchFamily="2" charset="-122"/>
              <a:cs typeface="Times New Roman" panose="02020603050405020304" pitchFamily="18" charset="0"/>
            </a:endParaRPr>
          </a:p>
          <a:p>
            <a:r>
              <a:rPr lang="en-US" altLang="zh-CN" sz="2800" b="1" kern="100" dirty="0">
                <a:effectLst/>
                <a:ea typeface="黑体" panose="02010609060101010101" charset="-122"/>
                <a:cs typeface="Times New Roman" panose="02020603050405020304" pitchFamily="18" charset="0"/>
              </a:rPr>
              <a:t>2</a:t>
            </a:r>
            <a:r>
              <a:rPr lang="zh-CN" altLang="en-US" sz="2800" b="1" kern="100" dirty="0">
                <a:effectLst/>
                <a:ea typeface="黑体" panose="02010609060101010101" charset="-122"/>
                <a:cs typeface="Times New Roman" panose="02020603050405020304" pitchFamily="18" charset="0"/>
              </a:rPr>
              <a:t>、</a:t>
            </a:r>
            <a:r>
              <a:rPr lang="zh-CN" altLang="zh-CN" sz="2800" b="1" kern="100" dirty="0">
                <a:effectLst/>
                <a:ea typeface="黑体" panose="02010609060101010101" charset="-122"/>
                <a:cs typeface="Times New Roman" panose="02020603050405020304" pitchFamily="18" charset="0"/>
              </a:rPr>
              <a:t>在书中，我也看到过有关中国女排的</a:t>
            </a:r>
            <a:r>
              <a:rPr lang="zh-CN" altLang="en-US" sz="2800" b="1" kern="100" dirty="0">
                <a:ea typeface="黑体" panose="02010609060101010101" charset="-122"/>
                <a:cs typeface="Times New Roman" panose="02020603050405020304" pitchFamily="18" charset="0"/>
              </a:rPr>
              <a:t>事迹</a:t>
            </a:r>
            <a:r>
              <a:rPr lang="zh-CN" altLang="zh-CN" sz="2800" b="1" kern="100" dirty="0">
                <a:effectLst/>
                <a:ea typeface="黑体" panose="02010609060101010101" charset="-122"/>
                <a:cs typeface="Times New Roman" panose="02020603050405020304" pitchFamily="18" charset="0"/>
              </a:rPr>
              <a:t>，在追求冠军的路上，他们吃过苦流过泪，因为缺乏经验在亚锦赛上惨败，他们就像烫手山芋，谁也不敢</a:t>
            </a:r>
            <a:r>
              <a:rPr lang="zh-CN" altLang="en-US" sz="2800" b="1" kern="100" dirty="0">
                <a:effectLst/>
                <a:ea typeface="黑体" panose="02010609060101010101" charset="-122"/>
                <a:cs typeface="Times New Roman" panose="02020603050405020304" pitchFamily="18" charset="0"/>
              </a:rPr>
              <a:t>任</a:t>
            </a:r>
            <a:r>
              <a:rPr lang="zh-CN" altLang="zh-CN" sz="2800" b="1" kern="100" dirty="0">
                <a:effectLst/>
                <a:ea typeface="黑体" panose="02010609060101010101" charset="-122"/>
                <a:cs typeface="Times New Roman" panose="02020603050405020304" pitchFamily="18" charset="0"/>
              </a:rPr>
              <a:t>他们的教练一职，可他们面对轻视与挫折，依然倔强地昂起头，反复进行魔鬼式训练，正所谓苦心人天不负，卧薪尝胆，</a:t>
            </a:r>
            <a:r>
              <a:rPr lang="zh-CN" altLang="en-US" sz="2800" b="1" kern="100" dirty="0">
                <a:effectLst/>
                <a:ea typeface="黑体" panose="02010609060101010101" charset="-122"/>
                <a:cs typeface="Times New Roman" panose="02020603050405020304" pitchFamily="18" charset="0"/>
              </a:rPr>
              <a:t>三千</a:t>
            </a:r>
            <a:r>
              <a:rPr lang="zh-CN" altLang="zh-CN" sz="2800" b="1" kern="100" dirty="0">
                <a:effectLst/>
                <a:ea typeface="黑体" panose="02010609060101010101" charset="-122"/>
                <a:cs typeface="Times New Roman" panose="02020603050405020304" pitchFamily="18" charset="0"/>
              </a:rPr>
              <a:t>越甲可吞吴</a:t>
            </a:r>
            <a:r>
              <a:rPr lang="zh-CN" altLang="en-US" sz="2800" b="1" kern="100" dirty="0">
                <a:effectLst/>
                <a:ea typeface="黑体" panose="02010609060101010101" charset="-122"/>
                <a:cs typeface="Times New Roman" panose="02020603050405020304" pitchFamily="18" charset="0"/>
              </a:rPr>
              <a:t>。</a:t>
            </a:r>
            <a:r>
              <a:rPr lang="zh-CN" altLang="zh-CN" sz="2800" b="1" kern="100" dirty="0">
                <a:effectLst/>
                <a:ea typeface="黑体" panose="02010609060101010101" charset="-122"/>
                <a:cs typeface="Times New Roman" panose="02020603050405020304" pitchFamily="18" charset="0"/>
              </a:rPr>
              <a:t>是他们的团结，是他们对排球的热爱，是他们百折不挠的精神信念，让他们克服困难，站到胜利的巅峰。</a:t>
            </a:r>
            <a:endParaRPr lang="zh-CN" altLang="zh-CN" sz="2800" kern="100" dirty="0">
              <a:solidFill>
                <a:srgbClr val="FF0000"/>
              </a:solidFill>
              <a:effectLst/>
              <a:latin typeface="楷体" panose="02010609060101010101" pitchFamily="49" charset="-122"/>
              <a:ea typeface="楷体" panose="02010609060101010101" pitchFamily="49" charset="-122"/>
              <a:cs typeface="Times New Roman" panose="02020603050405020304" pitchFamily="18" charset="0"/>
            </a:endParaRPr>
          </a:p>
        </p:txBody>
      </p:sp>
      <p:sp>
        <p:nvSpPr>
          <p:cNvPr id="8" name="文本框 7"/>
          <p:cNvSpPr txBox="1"/>
          <p:nvPr/>
        </p:nvSpPr>
        <p:spPr>
          <a:xfrm>
            <a:off x="2420936" y="713064"/>
            <a:ext cx="8652532" cy="769441"/>
          </a:xfrm>
          <a:prstGeom prst="rect">
            <a:avLst/>
          </a:prstGeom>
          <a:noFill/>
        </p:spPr>
        <p:txBody>
          <a:bodyPr wrap="square" rtlCol="0">
            <a:spAutoFit/>
          </a:bodyPr>
          <a:lstStyle/>
          <a:p>
            <a:r>
              <a:rPr lang="zh-CN" altLang="en-US" sz="4400" dirty="0">
                <a:latin typeface="楷体" panose="02010609060101010101" pitchFamily="49" charset="-122"/>
                <a:ea typeface="楷体" panose="02010609060101010101" pitchFamily="49" charset="-122"/>
              </a:rPr>
              <a:t>读一读，哪一个材料更有感染力？</a:t>
            </a:r>
            <a:endParaRPr lang="zh-CN" altLang="en-US" sz="4400" dirty="0">
              <a:latin typeface="楷体" panose="02010609060101010101" pitchFamily="49" charset="-122"/>
              <a:ea typeface="楷体" panose="02010609060101010101" pitchFamily="49" charset="-122"/>
            </a:endParaRPr>
          </a:p>
        </p:txBody>
      </p:sp>
      <p:grpSp>
        <p:nvGrpSpPr>
          <p:cNvPr id="10" name="组合 9"/>
          <p:cNvGrpSpPr/>
          <p:nvPr/>
        </p:nvGrpSpPr>
        <p:grpSpPr>
          <a:xfrm>
            <a:off x="1419128" y="2045740"/>
            <a:ext cx="9494729" cy="1954370"/>
            <a:chOff x="1916482" y="262737"/>
            <a:chExt cx="9494729" cy="1954370"/>
          </a:xfrm>
        </p:grpSpPr>
        <p:sp>
          <p:nvSpPr>
            <p:cNvPr id="9" name="矩形: 圆角 8"/>
            <p:cNvSpPr/>
            <p:nvPr/>
          </p:nvSpPr>
          <p:spPr>
            <a:xfrm>
              <a:off x="1916482" y="262737"/>
              <a:ext cx="9494729" cy="1954370"/>
            </a:xfrm>
            <a:prstGeom prst="roundRect">
              <a:avLst>
                <a:gd name="adj" fmla="val 50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2174117" y="409900"/>
              <a:ext cx="9019200" cy="1569660"/>
            </a:xfrm>
            <a:prstGeom prst="rect">
              <a:avLst/>
            </a:prstGeom>
            <a:noFill/>
          </p:spPr>
          <p:txBody>
            <a:bodyPr wrap="square" rtlCol="0">
              <a:spAutoFit/>
            </a:bodyPr>
            <a:lstStyle/>
            <a:p>
              <a:r>
                <a:rPr lang="zh-CN" altLang="en-US" sz="3200" b="1" kern="100" dirty="0">
                  <a:solidFill>
                    <a:srgbClr val="FF0000"/>
                  </a:solidFill>
                  <a:ea typeface="黑体" panose="02010609060101010101" charset="-122"/>
                  <a:cs typeface="Times New Roman" panose="02020603050405020304" pitchFamily="18" charset="0"/>
                </a:rPr>
                <a:t>一</a:t>
              </a:r>
              <a:r>
                <a:rPr lang="zh-CN" altLang="zh-CN" sz="3200" b="1" kern="100" dirty="0">
                  <a:solidFill>
                    <a:srgbClr val="FF0000"/>
                  </a:solidFill>
                  <a:effectLst/>
                  <a:ea typeface="黑体" panose="02010609060101010101" charset="-122"/>
                  <a:cs typeface="Times New Roman" panose="02020603050405020304" pitchFamily="18" charset="0"/>
                </a:rPr>
                <a:t>篇好的演讲稿要求：</a:t>
              </a:r>
              <a:r>
                <a:rPr lang="zh-CN" altLang="zh-CN" sz="3200" b="1" kern="100" dirty="0">
                  <a:solidFill>
                    <a:srgbClr val="FFFF00"/>
                  </a:solidFill>
                  <a:effectLst/>
                  <a:ea typeface="黑体" panose="02010609060101010101" charset="-122"/>
                  <a:cs typeface="Times New Roman" panose="02020603050405020304" pitchFamily="18" charset="0"/>
                </a:rPr>
                <a:t>观点要鲜明；选择合适的材料说明观点，如列举有代表性的事例，引用名言警句；要有感染力，可以引用生动的故事。</a:t>
              </a:r>
              <a:endParaRPr lang="zh-CN" altLang="en-US" sz="3200" dirty="0">
                <a:solidFill>
                  <a:srgbClr val="FFFF00"/>
                </a:solidFill>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anim calcmode="lin" valueType="num">
                                      <p:cBhvr additive="base">
                                        <p:cTn id="15" dur="500" fill="hold"/>
                                        <p:tgtEl>
                                          <p:spTgt spid="10"/>
                                        </p:tgtEl>
                                        <p:attrNameLst>
                                          <p:attrName>ppt_x</p:attrName>
                                        </p:attrNameLst>
                                      </p:cBhvr>
                                      <p:tavLst>
                                        <p:tav tm="0">
                                          <p:val>
                                            <p:strVal val="#ppt_x"/>
                                          </p:val>
                                        </p:tav>
                                        <p:tav tm="100000">
                                          <p:val>
                                            <p:strVal val="#ppt_x"/>
                                          </p:val>
                                        </p:tav>
                                      </p:tavLst>
                                    </p:anim>
                                    <p:anim calcmode="lin" valueType="num">
                                      <p:cBhvr additive="base">
                                        <p:cTn id="16"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圆角矩形 9"/>
          <p:cNvSpPr/>
          <p:nvPr>
            <p:custDataLst>
              <p:tags r:id="rId1"/>
            </p:custDataLst>
          </p:nvPr>
        </p:nvSpPr>
        <p:spPr>
          <a:xfrm>
            <a:off x="0" y="303235"/>
            <a:ext cx="487837" cy="500380"/>
          </a:xfrm>
          <a:prstGeom prst="roundRect">
            <a:avLst>
              <a:gd name="adj" fmla="val 0"/>
            </a:avLst>
          </a:prstGeom>
          <a:solidFill>
            <a:srgbClr val="92D05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566737" y="291816"/>
            <a:ext cx="1854200" cy="523220"/>
          </a:xfrm>
          <a:prstGeom prst="rect">
            <a:avLst/>
          </a:prstGeom>
          <a:noFill/>
        </p:spPr>
        <p:txBody>
          <a:bodyPr wrap="square" rtlCol="0">
            <a:spAutoFit/>
          </a:bodyPr>
          <a:lstStyle/>
          <a:p>
            <a:r>
              <a:rPr lang="zh-CN" altLang="en-US" sz="2800" dirty="0">
                <a:solidFill>
                  <a:srgbClr val="262626"/>
                </a:solidFill>
                <a:latin typeface="冬青黑体简体中文 W3" panose="020B0300000000000000" pitchFamily="34" charset="-122"/>
                <a:ea typeface="冬青黑体简体中文 W3" panose="020B0300000000000000" pitchFamily="34" charset="-122"/>
              </a:rPr>
              <a:t>课堂练习</a:t>
            </a:r>
            <a:endParaRPr lang="en-US" altLang="zh-CN" sz="2800" dirty="0">
              <a:solidFill>
                <a:srgbClr val="262626"/>
              </a:solidFill>
              <a:latin typeface="冬青黑体简体中文 W3" panose="020B0300000000000000" pitchFamily="34" charset="-122"/>
              <a:ea typeface="冬青黑体简体中文 W3" panose="020B0300000000000000" pitchFamily="34" charset="-122"/>
            </a:endParaRPr>
          </a:p>
        </p:txBody>
      </p:sp>
      <p:sp>
        <p:nvSpPr>
          <p:cNvPr id="2" name="灯片编号占位符 1"/>
          <p:cNvSpPr>
            <a:spLocks noGrp="1"/>
          </p:cNvSpPr>
          <p:nvPr>
            <p:ph type="sldNum" sz="quarter" idx="12"/>
          </p:nvPr>
        </p:nvSpPr>
        <p:spPr/>
        <p:txBody>
          <a:bodyPr/>
          <a:lstStyle/>
          <a:p>
            <a:fld id="{7733EF79-204E-44E9-9497-DC3F3763FC2D}" type="slidenum">
              <a:rPr lang="zh-CN" altLang="en-US" smtClean="0"/>
            </a:fld>
            <a:endParaRPr lang="zh-CN" altLang="en-US"/>
          </a:p>
        </p:txBody>
      </p:sp>
      <p:sp>
        <p:nvSpPr>
          <p:cNvPr id="17" name="Text Box 10"/>
          <p:cNvSpPr txBox="1">
            <a:spLocks noChangeArrowheads="1"/>
          </p:cNvSpPr>
          <p:nvPr/>
        </p:nvSpPr>
        <p:spPr bwMode="auto">
          <a:xfrm>
            <a:off x="119764" y="907837"/>
            <a:ext cx="1676869" cy="588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400" dirty="0">
                <a:latin typeface="华文彩云" panose="02010800040101010101" pitchFamily="2" charset="-122"/>
                <a:ea typeface="华文彩云" panose="02010800040101010101" pitchFamily="2" charset="-122"/>
              </a:rPr>
              <a:t>难点巩固</a:t>
            </a:r>
            <a:endParaRPr lang="zh-CN" altLang="zh-CN" sz="2400" dirty="0">
              <a:latin typeface="华文彩云" panose="02010800040101010101" pitchFamily="2" charset="-122"/>
              <a:ea typeface="华文彩云" panose="02010800040101010101" pitchFamily="2" charset="-122"/>
            </a:endParaRPr>
          </a:p>
        </p:txBody>
      </p:sp>
      <p:sp>
        <p:nvSpPr>
          <p:cNvPr id="8" name="文本框 7"/>
          <p:cNvSpPr txBox="1"/>
          <p:nvPr/>
        </p:nvSpPr>
        <p:spPr>
          <a:xfrm>
            <a:off x="1367406" y="2029865"/>
            <a:ext cx="8749717" cy="3970318"/>
          </a:xfrm>
          <a:prstGeom prst="rect">
            <a:avLst/>
          </a:prstGeom>
          <a:noFill/>
        </p:spPr>
        <p:txBody>
          <a:bodyPr wrap="square">
            <a:spAutoFit/>
          </a:bodyPr>
          <a:lstStyle/>
          <a:p>
            <a:pPr lvl="0" algn="l"/>
            <a:r>
              <a:rPr lang="en-US" altLang="zh-CN" sz="2400" b="1" kern="100" dirty="0">
                <a:effectLst/>
                <a:latin typeface="Calibri" panose="020F0502020204030204" pitchFamily="34" charset="0"/>
                <a:ea typeface="黑体" panose="02010609060101010101" charset="-122"/>
                <a:cs typeface="Times New Roman" panose="02020603050405020304" pitchFamily="18" charset="0"/>
              </a:rPr>
              <a:t>          </a:t>
            </a:r>
            <a:r>
              <a:rPr lang="zh-CN" altLang="zh-CN" sz="2400" b="1" kern="100" dirty="0">
                <a:effectLst/>
                <a:latin typeface="Calibri" panose="020F0502020204030204" pitchFamily="34" charset="0"/>
                <a:ea typeface="黑体" panose="02010609060101010101" charset="-122"/>
                <a:cs typeface="Times New Roman" panose="02020603050405020304" pitchFamily="18" charset="0"/>
              </a:rPr>
              <a:t>结合课上的素材，完成“书，磨炼我的意志”演讲稿，同桌练习演讲，结合演讲技巧互听互评，争取做最自信的演讲者和最好的听众。</a:t>
            </a:r>
            <a:endParaRPr lang="en-US" altLang="zh-CN" sz="2400" kern="100" dirty="0">
              <a:latin typeface="Calibri" panose="020F0502020204030204" pitchFamily="34" charset="0"/>
              <a:ea typeface="宋体" panose="02010600030101010101" pitchFamily="2" charset="-122"/>
              <a:cs typeface="Times New Roman" panose="02020603050405020304" pitchFamily="18" charset="0"/>
            </a:endParaRPr>
          </a:p>
          <a:p>
            <a:pPr lvl="0" algn="l"/>
            <a:r>
              <a:rPr lang="en-US" altLang="zh-CN" sz="2400" b="1" kern="100" dirty="0">
                <a:effectLst/>
                <a:latin typeface="Calibri" panose="020F0502020204030204" pitchFamily="34" charset="0"/>
                <a:ea typeface="宋体" panose="02010600030101010101" pitchFamily="2" charset="-122"/>
                <a:cs typeface="Times New Roman" panose="02020603050405020304" pitchFamily="18" charset="0"/>
              </a:rPr>
              <a:t>                                                     </a:t>
            </a:r>
            <a:r>
              <a:rPr lang="zh-CN" altLang="zh-CN" sz="2400" b="1" kern="100" dirty="0">
                <a:effectLst/>
                <a:latin typeface="Calibri" panose="020F0502020204030204" pitchFamily="34" charset="0"/>
                <a:ea typeface="黑体" panose="02010609060101010101" charset="-122"/>
                <a:cs typeface="Times New Roman" panose="02020603050405020304" pitchFamily="18" charset="0"/>
              </a:rPr>
              <a:t>自信演讲</a:t>
            </a: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marL="228600" indent="266700" algn="l"/>
            <a:r>
              <a:rPr lang="en-US" altLang="zh-CN" sz="2400" b="1" kern="100" dirty="0">
                <a:effectLst/>
                <a:latin typeface="Calibri" panose="020F0502020204030204" pitchFamily="34" charset="0"/>
                <a:ea typeface="黑体" panose="02010609060101010101" charset="-122"/>
                <a:cs typeface="Times New Roman" panose="02020603050405020304" pitchFamily="18" charset="0"/>
              </a:rPr>
              <a:t>         </a:t>
            </a:r>
            <a:r>
              <a:rPr lang="zh-CN" altLang="zh-CN" sz="2400" b="1" kern="100" dirty="0">
                <a:effectLst/>
                <a:latin typeface="Calibri" panose="020F0502020204030204" pitchFamily="34" charset="0"/>
                <a:ea typeface="黑体" panose="02010609060101010101" charset="-122"/>
                <a:cs typeface="Times New Roman" panose="02020603050405020304" pitchFamily="18" charset="0"/>
              </a:rPr>
              <a:t>演讲者 </a:t>
            </a:r>
            <a:r>
              <a:rPr lang="en-US" altLang="zh-CN" sz="2400" b="1" kern="100" dirty="0">
                <a:effectLst/>
                <a:latin typeface="Calibri" panose="020F0502020204030204" pitchFamily="34" charset="0"/>
                <a:ea typeface="黑体" panose="02010609060101010101" charset="-122"/>
                <a:cs typeface="Times New Roman" panose="02020603050405020304" pitchFamily="18" charset="0"/>
              </a:rPr>
              <a:t>                                                               </a:t>
            </a:r>
            <a:r>
              <a:rPr lang="zh-CN" altLang="zh-CN" sz="2400" b="1" kern="100" dirty="0">
                <a:effectLst/>
                <a:latin typeface="Calibri" panose="020F0502020204030204" pitchFamily="34" charset="0"/>
                <a:ea typeface="黑体" panose="02010609060101010101" charset="-122"/>
                <a:cs typeface="Times New Roman" panose="02020603050405020304" pitchFamily="18" charset="0"/>
              </a:rPr>
              <a:t>听众</a:t>
            </a: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marL="228600" indent="266700" algn="l"/>
            <a:r>
              <a:rPr lang="zh-CN" altLang="zh-CN" sz="2400" b="1" kern="100" dirty="0">
                <a:effectLst/>
                <a:latin typeface="Calibri" panose="020F0502020204030204" pitchFamily="34" charset="0"/>
                <a:ea typeface="黑体" panose="02010609060101010101" charset="-122"/>
                <a:cs typeface="Times New Roman" panose="02020603050405020304" pitchFamily="18" charset="0"/>
              </a:rPr>
              <a:t>演讲前调整心情 </a:t>
            </a:r>
            <a:r>
              <a:rPr lang="en-US" altLang="zh-CN" sz="2400" b="1" kern="100" dirty="0">
                <a:effectLst/>
                <a:latin typeface="Calibri" panose="020F0502020204030204" pitchFamily="34" charset="0"/>
                <a:ea typeface="黑体" panose="02010609060101010101" charset="-122"/>
                <a:cs typeface="Times New Roman" panose="02020603050405020304" pitchFamily="18" charset="0"/>
              </a:rPr>
              <a:t>                                                      </a:t>
            </a:r>
            <a:r>
              <a:rPr lang="zh-CN" altLang="zh-CN" sz="2400" b="1" kern="100" dirty="0">
                <a:effectLst/>
                <a:latin typeface="Calibri" panose="020F0502020204030204" pitchFamily="34" charset="0"/>
                <a:ea typeface="黑体" panose="02010609060101010101" charset="-122"/>
                <a:cs typeface="Times New Roman" panose="02020603050405020304" pitchFamily="18" charset="0"/>
              </a:rPr>
              <a:t>尊重</a:t>
            </a: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marL="228600" indent="266700" algn="l"/>
            <a:r>
              <a:rPr lang="zh-CN" altLang="zh-CN" sz="2400" b="1" kern="100" dirty="0">
                <a:effectLst/>
                <a:latin typeface="Calibri" panose="020F0502020204030204" pitchFamily="34" charset="0"/>
                <a:ea typeface="黑体" panose="02010609060101010101" charset="-122"/>
                <a:cs typeface="Times New Roman" panose="02020603050405020304" pitchFamily="18" charset="0"/>
              </a:rPr>
              <a:t>演讲时调整心态 </a:t>
            </a:r>
            <a:r>
              <a:rPr lang="en-US" altLang="zh-CN" sz="2400" b="1" kern="100" dirty="0">
                <a:effectLst/>
                <a:latin typeface="Calibri" panose="020F0502020204030204" pitchFamily="34" charset="0"/>
                <a:ea typeface="黑体" panose="02010609060101010101" charset="-122"/>
                <a:cs typeface="Times New Roman" panose="02020603050405020304" pitchFamily="18" charset="0"/>
              </a:rPr>
              <a:t>                                                       </a:t>
            </a:r>
            <a:r>
              <a:rPr lang="zh-CN" altLang="zh-CN" sz="2400" b="1" kern="100" dirty="0">
                <a:effectLst/>
                <a:latin typeface="Calibri" panose="020F0502020204030204" pitchFamily="34" charset="0"/>
                <a:ea typeface="黑体" panose="02010609060101010101" charset="-122"/>
                <a:cs typeface="Times New Roman" panose="02020603050405020304" pitchFamily="18" charset="0"/>
              </a:rPr>
              <a:t>鼓励</a:t>
            </a: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marL="228600" indent="266700" algn="l"/>
            <a:r>
              <a:rPr lang="zh-CN" altLang="zh-CN" sz="2400" b="1" kern="100" dirty="0">
                <a:effectLst/>
                <a:latin typeface="Calibri" panose="020F0502020204030204" pitchFamily="34" charset="0"/>
                <a:ea typeface="黑体" panose="02010609060101010101" charset="-122"/>
                <a:cs typeface="Times New Roman" panose="02020603050405020304" pitchFamily="18" charset="0"/>
              </a:rPr>
              <a:t>注意语气、语调要恰当 </a:t>
            </a:r>
            <a:r>
              <a:rPr lang="en-US" altLang="zh-CN" sz="2400" b="1" kern="100" dirty="0">
                <a:effectLst/>
                <a:latin typeface="Calibri" panose="020F0502020204030204" pitchFamily="34" charset="0"/>
                <a:ea typeface="黑体" panose="02010609060101010101" charset="-122"/>
                <a:cs typeface="Times New Roman" panose="02020603050405020304" pitchFamily="18" charset="0"/>
              </a:rPr>
              <a:t>                                          </a:t>
            </a:r>
            <a:r>
              <a:rPr lang="zh-CN" altLang="zh-CN" sz="2400" b="1" kern="100" dirty="0">
                <a:effectLst/>
                <a:latin typeface="Calibri" panose="020F0502020204030204" pitchFamily="34" charset="0"/>
                <a:ea typeface="黑体" panose="02010609060101010101" charset="-122"/>
                <a:cs typeface="Times New Roman" panose="02020603050405020304" pitchFamily="18" charset="0"/>
              </a:rPr>
              <a:t>赞扬</a:t>
            </a: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pPr marL="228600" indent="266700" algn="l"/>
            <a:r>
              <a:rPr lang="zh-CN" altLang="zh-CN" sz="2400" b="1" kern="100" dirty="0">
                <a:effectLst/>
                <a:latin typeface="Calibri" panose="020F0502020204030204" pitchFamily="34" charset="0"/>
                <a:ea typeface="黑体" panose="02010609060101010101" charset="-122"/>
                <a:cs typeface="Times New Roman" panose="02020603050405020304" pitchFamily="18" charset="0"/>
              </a:rPr>
              <a:t>恰当地运用手势、表情 </a:t>
            </a:r>
            <a:r>
              <a:rPr lang="en-US" altLang="zh-CN" sz="2400" b="1" kern="100" dirty="0">
                <a:effectLst/>
                <a:latin typeface="Calibri" panose="020F0502020204030204" pitchFamily="34" charset="0"/>
                <a:ea typeface="黑体" panose="02010609060101010101" charset="-122"/>
                <a:cs typeface="Times New Roman" panose="02020603050405020304" pitchFamily="18" charset="0"/>
              </a:rPr>
              <a:t>                                          </a:t>
            </a:r>
            <a:r>
              <a:rPr lang="zh-CN" altLang="zh-CN" sz="2400" b="1" kern="100" dirty="0">
                <a:effectLst/>
                <a:latin typeface="Calibri" panose="020F0502020204030204" pitchFamily="34" charset="0"/>
                <a:ea typeface="黑体" panose="02010609060101010101" charset="-122"/>
                <a:cs typeface="Times New Roman" panose="02020603050405020304" pitchFamily="18" charset="0"/>
              </a:rPr>
              <a:t>建议</a:t>
            </a:r>
            <a:endParaRPr lang="zh-CN" altLang="zh-CN" sz="2400" kern="100" dirty="0">
              <a:effectLst/>
              <a:latin typeface="Calibri" panose="020F0502020204030204" pitchFamily="34" charset="0"/>
              <a:ea typeface="宋体" panose="02010600030101010101" pitchFamily="2" charset="-122"/>
              <a:cs typeface="Times New Roman" panose="02020603050405020304" pitchFamily="18" charset="0"/>
            </a:endParaRPr>
          </a:p>
          <a:p>
            <a:endParaRPr lang="en-US" altLang="zh-CN" sz="3600" b="1" kern="100" dirty="0">
              <a:effectLst/>
              <a:latin typeface="楷体" panose="02010609060101010101" pitchFamily="49" charset="-122"/>
              <a:ea typeface="楷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spd="slow" p14:dur="2000" advClick="0"/>
    </mc:Choice>
    <mc:Fallback>
      <p:transition spd="slow" advClick="0"/>
    </mc:Fallback>
  </mc:AlternateContent>
</p:sld>
</file>

<file path=ppt/tags/tag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1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2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3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3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3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4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4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4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5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2.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3.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4.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5.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5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60.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1.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2.xml><?xml version="1.0" encoding="utf-8"?>
<p:tagLst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63.xml><?xml version="1.0" encoding="utf-8"?>
<p:tagLst xmlns:p="http://schemas.openxmlformats.org/presentationml/2006/main">
  <p:tag name="PA" val="v3.0.1"/>
</p:tagLst>
</file>

<file path=ppt/tags/tag64.xml><?xml version="1.0" encoding="utf-8"?>
<p:tagLst xmlns:p="http://schemas.openxmlformats.org/presentationml/2006/main">
  <p:tag name="PA" val="v3.0.1"/>
</p:tagLst>
</file>

<file path=ppt/tags/tag65.xml><?xml version="1.0" encoding="utf-8"?>
<p:tagLst xmlns:p="http://schemas.openxmlformats.org/presentationml/2006/main">
  <p:tag name="PA" val="v3.0.1"/>
</p:tagLst>
</file>

<file path=ppt/tags/tag66.xml><?xml version="1.0" encoding="utf-8"?>
<p:tagLst xmlns:p="http://schemas.openxmlformats.org/presentationml/2006/main">
  <p:tag name="PA" val="v3.0.1"/>
</p:tagLst>
</file>

<file path=ppt/tags/tag67.xml><?xml version="1.0" encoding="utf-8"?>
<p:tagLst xmlns:p="http://schemas.openxmlformats.org/presentationml/2006/main">
  <p:tag name="PA" val="v3.0.1"/>
</p:tagLst>
</file>

<file path=ppt/tags/tag68.xml><?xml version="1.0" encoding="utf-8"?>
<p:tagLst xmlns:p="http://schemas.openxmlformats.org/presentationml/2006/main">
  <p:tag name="KSO_WM_UNIT_ISCONTENTSTITLE" val="0"/>
  <p:tag name="KSO_WM_UNIT_ISNUMDGMTITLE" val="0"/>
  <p:tag name="KSO_WM_UNIT_PRESET_TEXT" val="空白演示"/>
  <p:tag name="KSO_WM_UNIT_NOCLEAR" val="0"/>
  <p:tag name="KSO_WM_UNIT_SHOW_EDIT_AREA_INDICATION" val="1"/>
  <p:tag name="KSO_WM_UNIT_VALUE" val="28"/>
  <p:tag name="KSO_WM_UNIT_HIGHLIGHT" val="0"/>
  <p:tag name="KSO_WM_UNIT_COMPATIBLE" val="0"/>
  <p:tag name="KSO_WM_UNIT_DIAGRAM_ISNUMVISUAL" val="0"/>
  <p:tag name="KSO_WM_UNIT_DIAGRAM_ISREFERUNIT" val="0"/>
  <p:tag name="KSO_WM_UNIT_TYPE" val="a"/>
  <p:tag name="KSO_WM_UNIT_INDEX" val="1"/>
  <p:tag name="KSO_WM_UNIT_ID" val="custom20205176_1*a*1"/>
  <p:tag name="KSO_WM_TEMPLATE_CATEGORY" val="custom"/>
  <p:tag name="KSO_WM_TEMPLATE_INDEX" val="20205176"/>
  <p:tag name="KSO_WM_UNIT_LAYERLEVEL" val="1"/>
  <p:tag name="KSO_WM_TAG_VERSION" val="1.0"/>
  <p:tag name="KSO_WM_BEAUTIFY_FLAG" val="#wm#"/>
</p:tagLst>
</file>

<file path=ppt/tags/tag69.xml><?xml version="1.0" encoding="utf-8"?>
<p:tagLst xmlns:p="http://schemas.openxmlformats.org/presentationml/2006/main">
  <p:tag name="KSO_WM_SLIDE_ID" val="custom20205176_1"/>
  <p:tag name="KSO_WM_TEMPLATE_SUBCATEGORY" val="19"/>
  <p:tag name="KSO_WM_TEMPLATE_MASTER_TYPE" val="0"/>
  <p:tag name="KSO_WM_TEMPLATE_COLOR_TYPE" val="1"/>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205176"/>
  <p:tag name="KSO_WM_SLIDE_LAYOUT" val="a_b"/>
  <p:tag name="KSO_WM_SLIDE_LAYOUT_CNT" val="1_1"/>
  <p:tag name="KSO_WM_UNIT_SHOW_EDIT_AREA_INDICATION" val="1"/>
  <p:tag name="KSO_WM_TEMPLATE_THUMBS_INDEX" val="1、4、7、12、13、14、15、16、17、18、20、24、25、28、33、36、40、43、44"/>
</p:tagLst>
</file>

<file path=ppt/tags/tag7.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8.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9.xml><?xml version="1.0" encoding="utf-8"?>
<p:tagLst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2102</Words>
  <Application>WPS 演示</Application>
  <PresentationFormat>宽屏</PresentationFormat>
  <Paragraphs>114</Paragraphs>
  <Slides>11</Slides>
  <Notes>6</Notes>
  <HiddenSlides>0</HiddenSlides>
  <MMClips>1</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11</vt:i4>
      </vt:variant>
    </vt:vector>
  </HeadingPairs>
  <TitlesOfParts>
    <vt:vector size="26" baseType="lpstr">
      <vt:lpstr>Arial</vt:lpstr>
      <vt:lpstr>宋体</vt:lpstr>
      <vt:lpstr>Wingdings</vt:lpstr>
      <vt:lpstr>微软雅黑</vt:lpstr>
      <vt:lpstr>Wingdings</vt:lpstr>
      <vt:lpstr>Century Gothic</vt:lpstr>
      <vt:lpstr>冬青黑体简体中文 W3</vt:lpstr>
      <vt:lpstr>黑体</vt:lpstr>
      <vt:lpstr>楷体</vt:lpstr>
      <vt:lpstr>仿宋</vt:lpstr>
      <vt:lpstr>华文彩云</vt:lpstr>
      <vt:lpstr>Times New Roman</vt:lpstr>
      <vt:lpstr>Calibri</vt:lpstr>
      <vt:lpstr>Arial Unicode MS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谢谢</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qwe</cp:lastModifiedBy>
  <cp:revision>207</cp:revision>
  <dcterms:created xsi:type="dcterms:W3CDTF">2019-06-19T02:08:00Z</dcterms:created>
  <dcterms:modified xsi:type="dcterms:W3CDTF">2021-11-02T09:23:08Z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2052-11.1.0.10938</vt:lpwstr>
  </property>
  <property fmtid="{D5CDD505-2E9C-101B-9397-08002B2CF9AE}" pid="3" name="ICV">
    <vt:lpwstr>DAEC211F85034D03A84B6D5724D0AC1B</vt:lpwstr>
  </property>
</Properties>
</file>